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4" r:id="rId5"/>
    <p:sldId id="265" r:id="rId6"/>
    <p:sldId id="267" r:id="rId7"/>
    <p:sldId id="268" r:id="rId8"/>
    <p:sldId id="269" r:id="rId9"/>
    <p:sldId id="270" r:id="rId10"/>
    <p:sldId id="266" r:id="rId11"/>
    <p:sldId id="271" r:id="rId12"/>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C27A9-F5CC-434B-ABCF-CDEFF45155B8}" v="1" dt="2020-04-18T15:25:36.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Lucy" userId="fc26114c-1456-4dbd-af7e-8d6f300a5a38" providerId="ADAL" clId="{CD32BA5A-623A-485F-B79E-ED95EE8F82E1}"/>
    <pc:docChg chg="custSel modSld">
      <pc:chgData name="Wood, Lucy" userId="fc26114c-1456-4dbd-af7e-8d6f300a5a38" providerId="ADAL" clId="{CD32BA5A-623A-485F-B79E-ED95EE8F82E1}" dt="2020-04-03T09:44:53.416" v="86" actId="6549"/>
      <pc:docMkLst>
        <pc:docMk/>
      </pc:docMkLst>
      <pc:sldChg chg="modSp">
        <pc:chgData name="Wood, Lucy" userId="fc26114c-1456-4dbd-af7e-8d6f300a5a38" providerId="ADAL" clId="{CD32BA5A-623A-485F-B79E-ED95EE8F82E1}" dt="2020-04-01T13:56:38.875" v="46" actId="5793"/>
        <pc:sldMkLst>
          <pc:docMk/>
          <pc:sldMk cId="4268399292" sldId="264"/>
        </pc:sldMkLst>
        <pc:spChg chg="mod">
          <ac:chgData name="Wood, Lucy" userId="fc26114c-1456-4dbd-af7e-8d6f300a5a38" providerId="ADAL" clId="{CD32BA5A-623A-485F-B79E-ED95EE8F82E1}" dt="2020-04-01T13:56:38.875" v="46" actId="5793"/>
          <ac:spMkLst>
            <pc:docMk/>
            <pc:sldMk cId="4268399292" sldId="264"/>
            <ac:spMk id="18" creationId="{B370D3A3-4B18-46A8-9623-BCE4A8D48555}"/>
          </ac:spMkLst>
        </pc:spChg>
      </pc:sldChg>
      <pc:sldChg chg="addSp modSp">
        <pc:chgData name="Wood, Lucy" userId="fc26114c-1456-4dbd-af7e-8d6f300a5a38" providerId="ADAL" clId="{CD32BA5A-623A-485F-B79E-ED95EE8F82E1}" dt="2020-04-02T16:28:07.170" v="56" actId="166"/>
        <pc:sldMkLst>
          <pc:docMk/>
          <pc:sldMk cId="3465454826" sldId="265"/>
        </pc:sldMkLst>
        <pc:picChg chg="add mod ord">
          <ac:chgData name="Wood, Lucy" userId="fc26114c-1456-4dbd-af7e-8d6f300a5a38" providerId="ADAL" clId="{CD32BA5A-623A-485F-B79E-ED95EE8F82E1}" dt="2020-04-02T16:28:07.170" v="56" actId="166"/>
          <ac:picMkLst>
            <pc:docMk/>
            <pc:sldMk cId="3465454826" sldId="265"/>
            <ac:picMk id="16" creationId="{B4565602-D1B4-4414-B646-F464EE52DBF9}"/>
          </ac:picMkLst>
        </pc:picChg>
      </pc:sldChg>
      <pc:sldChg chg="addSp">
        <pc:chgData name="Wood, Lucy" userId="fc26114c-1456-4dbd-af7e-8d6f300a5a38" providerId="ADAL" clId="{CD32BA5A-623A-485F-B79E-ED95EE8F82E1}" dt="2020-04-02T16:28:20.994" v="57"/>
        <pc:sldMkLst>
          <pc:docMk/>
          <pc:sldMk cId="1942843046" sldId="267"/>
        </pc:sldMkLst>
        <pc:picChg chg="add">
          <ac:chgData name="Wood, Lucy" userId="fc26114c-1456-4dbd-af7e-8d6f300a5a38" providerId="ADAL" clId="{CD32BA5A-623A-485F-B79E-ED95EE8F82E1}" dt="2020-04-02T16:28:20.994" v="57"/>
          <ac:picMkLst>
            <pc:docMk/>
            <pc:sldMk cId="1942843046" sldId="267"/>
            <ac:picMk id="29" creationId="{C4DB7A4D-DD03-467E-A1CE-75676305C0A4}"/>
          </ac:picMkLst>
        </pc:picChg>
      </pc:sldChg>
      <pc:sldChg chg="addSp modSp">
        <pc:chgData name="Wood, Lucy" userId="fc26114c-1456-4dbd-af7e-8d6f300a5a38" providerId="ADAL" clId="{CD32BA5A-623A-485F-B79E-ED95EE8F82E1}" dt="2020-04-03T09:44:53.416" v="86" actId="6549"/>
        <pc:sldMkLst>
          <pc:docMk/>
          <pc:sldMk cId="3798655250" sldId="268"/>
        </pc:sldMkLst>
        <pc:spChg chg="mod">
          <ac:chgData name="Wood, Lucy" userId="fc26114c-1456-4dbd-af7e-8d6f300a5a38" providerId="ADAL" clId="{CD32BA5A-623A-485F-B79E-ED95EE8F82E1}" dt="2020-04-03T09:44:53.416" v="86" actId="6549"/>
          <ac:spMkLst>
            <pc:docMk/>
            <pc:sldMk cId="3798655250" sldId="268"/>
            <ac:spMk id="18" creationId="{94B3DDCF-3F51-4AAE-B72D-05FA9D1C3922}"/>
          </ac:spMkLst>
        </pc:spChg>
        <pc:picChg chg="add">
          <ac:chgData name="Wood, Lucy" userId="fc26114c-1456-4dbd-af7e-8d6f300a5a38" providerId="ADAL" clId="{CD32BA5A-623A-485F-B79E-ED95EE8F82E1}" dt="2020-04-02T16:28:25.693" v="58"/>
          <ac:picMkLst>
            <pc:docMk/>
            <pc:sldMk cId="3798655250" sldId="268"/>
            <ac:picMk id="30" creationId="{2C5C780F-3CAB-4D11-AF11-A3B4AA7A1C08}"/>
          </ac:picMkLst>
        </pc:picChg>
      </pc:sldChg>
      <pc:sldChg chg="addSp">
        <pc:chgData name="Wood, Lucy" userId="fc26114c-1456-4dbd-af7e-8d6f300a5a38" providerId="ADAL" clId="{CD32BA5A-623A-485F-B79E-ED95EE8F82E1}" dt="2020-04-02T16:28:30.143" v="59"/>
        <pc:sldMkLst>
          <pc:docMk/>
          <pc:sldMk cId="2699160067" sldId="270"/>
        </pc:sldMkLst>
        <pc:picChg chg="add">
          <ac:chgData name="Wood, Lucy" userId="fc26114c-1456-4dbd-af7e-8d6f300a5a38" providerId="ADAL" clId="{CD32BA5A-623A-485F-B79E-ED95EE8F82E1}" dt="2020-04-02T16:28:30.143" v="59"/>
          <ac:picMkLst>
            <pc:docMk/>
            <pc:sldMk cId="2699160067" sldId="270"/>
            <ac:picMk id="26" creationId="{62393445-ABEE-4FC2-9B90-76D7EB85C1F3}"/>
          </ac:picMkLst>
        </pc:picChg>
      </pc:sldChg>
    </pc:docChg>
  </pc:docChgLst>
  <pc:docChgLst>
    <pc:chgData name="Alistair Strayton" userId="54cf08bdfc25132b" providerId="LiveId" clId="{500C27A9-F5CC-434B-ABCF-CDEFF45155B8}"/>
    <pc:docChg chg="modSld">
      <pc:chgData name="Alistair Strayton" userId="54cf08bdfc25132b" providerId="LiveId" clId="{500C27A9-F5CC-434B-ABCF-CDEFF45155B8}" dt="2020-04-18T15:27:45" v="46" actId="14100"/>
      <pc:docMkLst>
        <pc:docMk/>
      </pc:docMkLst>
      <pc:sldChg chg="modSp">
        <pc:chgData name="Alistair Strayton" userId="54cf08bdfc25132b" providerId="LiveId" clId="{500C27A9-F5CC-434B-ABCF-CDEFF45155B8}" dt="2020-04-18T15:27:05.439" v="42" actId="14100"/>
        <pc:sldMkLst>
          <pc:docMk/>
          <pc:sldMk cId="4268399292" sldId="264"/>
        </pc:sldMkLst>
        <pc:spChg chg="mod">
          <ac:chgData name="Alistair Strayton" userId="54cf08bdfc25132b" providerId="LiveId" clId="{500C27A9-F5CC-434B-ABCF-CDEFF45155B8}" dt="2020-04-18T15:27:00.456" v="41" actId="1038"/>
          <ac:spMkLst>
            <pc:docMk/>
            <pc:sldMk cId="4268399292" sldId="264"/>
            <ac:spMk id="23" creationId="{448DBB14-452D-48E7-8FC6-16F403D91C1C}"/>
          </ac:spMkLst>
        </pc:spChg>
        <pc:picChg chg="mod">
          <ac:chgData name="Alistair Strayton" userId="54cf08bdfc25132b" providerId="LiveId" clId="{500C27A9-F5CC-434B-ABCF-CDEFF45155B8}" dt="2020-04-18T15:27:05.439" v="42" actId="14100"/>
          <ac:picMkLst>
            <pc:docMk/>
            <pc:sldMk cId="4268399292" sldId="264"/>
            <ac:picMk id="21" creationId="{B7D18EC0-71FE-4588-85DE-3D465BC6C2BF}"/>
          </ac:picMkLst>
        </pc:picChg>
        <pc:picChg chg="mod">
          <ac:chgData name="Alistair Strayton" userId="54cf08bdfc25132b" providerId="LiveId" clId="{500C27A9-F5CC-434B-ABCF-CDEFF45155B8}" dt="2020-04-18T15:26:46.571" v="29" actId="14100"/>
          <ac:picMkLst>
            <pc:docMk/>
            <pc:sldMk cId="4268399292" sldId="264"/>
            <ac:picMk id="22" creationId="{7CEEB49D-698B-4C1C-A5DA-04047682DBB2}"/>
          </ac:picMkLst>
        </pc:picChg>
      </pc:sldChg>
      <pc:sldChg chg="modSp">
        <pc:chgData name="Alistair Strayton" userId="54cf08bdfc25132b" providerId="LiveId" clId="{500C27A9-F5CC-434B-ABCF-CDEFF45155B8}" dt="2020-04-18T15:27:45" v="46" actId="14100"/>
        <pc:sldMkLst>
          <pc:docMk/>
          <pc:sldMk cId="1122546838" sldId="269"/>
        </pc:sldMkLst>
        <pc:spChg chg="mod">
          <ac:chgData name="Alistair Strayton" userId="54cf08bdfc25132b" providerId="LiveId" clId="{500C27A9-F5CC-434B-ABCF-CDEFF45155B8}" dt="2020-04-18T15:27:45" v="46" actId="14100"/>
          <ac:spMkLst>
            <pc:docMk/>
            <pc:sldMk cId="1122546838" sldId="269"/>
            <ac:spMk id="6" creationId="{9C383873-1ACC-4285-9071-305DE9E2508F}"/>
          </ac:spMkLst>
        </pc:spChg>
        <pc:picChg chg="mod">
          <ac:chgData name="Alistair Strayton" userId="54cf08bdfc25132b" providerId="LiveId" clId="{500C27A9-F5CC-434B-ABCF-CDEFF45155B8}" dt="2020-04-18T15:27:41.182" v="45" actId="14100"/>
          <ac:picMkLst>
            <pc:docMk/>
            <pc:sldMk cId="1122546838" sldId="269"/>
            <ac:picMk id="29" creationId="{BE2EBCEE-3875-45F9-996E-42527AF7E975}"/>
          </ac:picMkLst>
        </pc:picChg>
      </pc:sldChg>
    </pc:docChg>
  </pc:docChgLst>
  <pc:docChgLst>
    <pc:chgData name="Wood, Lucy" userId="fc26114c-1456-4dbd-af7e-8d6f300a5a38" providerId="ADAL" clId="{AAB7E849-B7E1-4BBC-AF23-DD99B5EE3B1C}"/>
    <pc:docChg chg="undo custSel addSld delSld modSld">
      <pc:chgData name="Wood, Lucy" userId="fc26114c-1456-4dbd-af7e-8d6f300a5a38" providerId="ADAL" clId="{AAB7E849-B7E1-4BBC-AF23-DD99B5EE3B1C}" dt="2020-04-01T10:38:29.097" v="976" actId="1076"/>
      <pc:docMkLst>
        <pc:docMk/>
      </pc:docMkLst>
      <pc:sldChg chg="addSp modSp del">
        <pc:chgData name="Wood, Lucy" userId="fc26114c-1456-4dbd-af7e-8d6f300a5a38" providerId="ADAL" clId="{AAB7E849-B7E1-4BBC-AF23-DD99B5EE3B1C}" dt="2020-04-01T08:24:09.025" v="127" actId="2696"/>
        <pc:sldMkLst>
          <pc:docMk/>
          <pc:sldMk cId="988451906" sldId="258"/>
        </pc:sldMkLst>
        <pc:grpChg chg="add mod">
          <ac:chgData name="Wood, Lucy" userId="fc26114c-1456-4dbd-af7e-8d6f300a5a38" providerId="ADAL" clId="{AAB7E849-B7E1-4BBC-AF23-DD99B5EE3B1C}" dt="2020-04-01T08:20:22.269" v="118" actId="164"/>
          <ac:grpSpMkLst>
            <pc:docMk/>
            <pc:sldMk cId="988451906" sldId="258"/>
            <ac:grpSpMk id="4" creationId="{BA559DC8-3C68-4D43-9E65-26AA617688D4}"/>
          </ac:grpSpMkLst>
        </pc:grpChg>
        <pc:picChg chg="mod">
          <ac:chgData name="Wood, Lucy" userId="fc26114c-1456-4dbd-af7e-8d6f300a5a38" providerId="ADAL" clId="{AAB7E849-B7E1-4BBC-AF23-DD99B5EE3B1C}" dt="2020-04-01T08:20:22.269" v="118" actId="164"/>
          <ac:picMkLst>
            <pc:docMk/>
            <pc:sldMk cId="988451906" sldId="258"/>
            <ac:picMk id="16" creationId="{844A088F-A950-4164-BA03-9C3603D8C569}"/>
          </ac:picMkLst>
        </pc:picChg>
        <pc:picChg chg="mod">
          <ac:chgData name="Wood, Lucy" userId="fc26114c-1456-4dbd-af7e-8d6f300a5a38" providerId="ADAL" clId="{AAB7E849-B7E1-4BBC-AF23-DD99B5EE3B1C}" dt="2020-04-01T08:20:22.269" v="118" actId="164"/>
          <ac:picMkLst>
            <pc:docMk/>
            <pc:sldMk cId="988451906" sldId="258"/>
            <ac:picMk id="17" creationId="{AB69EF9E-922A-4730-B1CA-AF98D6186505}"/>
          </ac:picMkLst>
        </pc:picChg>
        <pc:picChg chg="mod">
          <ac:chgData name="Wood, Lucy" userId="fc26114c-1456-4dbd-af7e-8d6f300a5a38" providerId="ADAL" clId="{AAB7E849-B7E1-4BBC-AF23-DD99B5EE3B1C}" dt="2020-04-01T08:20:22.269" v="118" actId="164"/>
          <ac:picMkLst>
            <pc:docMk/>
            <pc:sldMk cId="988451906" sldId="258"/>
            <ac:picMk id="18" creationId="{C339DD43-ACA0-4FD8-A643-DD24F9615E6B}"/>
          </ac:picMkLst>
        </pc:picChg>
      </pc:sldChg>
      <pc:sldChg chg="addSp modSp del">
        <pc:chgData name="Wood, Lucy" userId="fc26114c-1456-4dbd-af7e-8d6f300a5a38" providerId="ADAL" clId="{AAB7E849-B7E1-4BBC-AF23-DD99B5EE3B1C}" dt="2020-04-01T08:37:06.509" v="315" actId="2696"/>
        <pc:sldMkLst>
          <pc:docMk/>
          <pc:sldMk cId="1152218531" sldId="259"/>
        </pc:sldMkLst>
        <pc:grpChg chg="add mod">
          <ac:chgData name="Wood, Lucy" userId="fc26114c-1456-4dbd-af7e-8d6f300a5a38" providerId="ADAL" clId="{AAB7E849-B7E1-4BBC-AF23-DD99B5EE3B1C}" dt="2020-04-01T08:19:49.056" v="117" actId="164"/>
          <ac:grpSpMkLst>
            <pc:docMk/>
            <pc:sldMk cId="1152218531" sldId="259"/>
            <ac:grpSpMk id="4" creationId="{131111F5-9C51-4C83-ADCF-CA46A7956597}"/>
          </ac:grpSpMkLst>
        </pc:grpChg>
        <pc:picChg chg="mod">
          <ac:chgData name="Wood, Lucy" userId="fc26114c-1456-4dbd-af7e-8d6f300a5a38" providerId="ADAL" clId="{AAB7E849-B7E1-4BBC-AF23-DD99B5EE3B1C}" dt="2020-04-01T08:19:49.056" v="117" actId="164"/>
          <ac:picMkLst>
            <pc:docMk/>
            <pc:sldMk cId="1152218531" sldId="259"/>
            <ac:picMk id="14" creationId="{39B2D3A8-973C-49A0-A3D7-C98DA799B820}"/>
          </ac:picMkLst>
        </pc:picChg>
        <pc:picChg chg="mod">
          <ac:chgData name="Wood, Lucy" userId="fc26114c-1456-4dbd-af7e-8d6f300a5a38" providerId="ADAL" clId="{AAB7E849-B7E1-4BBC-AF23-DD99B5EE3B1C}" dt="2020-04-01T08:19:49.056" v="117" actId="164"/>
          <ac:picMkLst>
            <pc:docMk/>
            <pc:sldMk cId="1152218531" sldId="259"/>
            <ac:picMk id="15" creationId="{0222CC72-8CF8-4B2C-BA6E-9B66AC910AB6}"/>
          </ac:picMkLst>
        </pc:picChg>
        <pc:picChg chg="mod">
          <ac:chgData name="Wood, Lucy" userId="fc26114c-1456-4dbd-af7e-8d6f300a5a38" providerId="ADAL" clId="{AAB7E849-B7E1-4BBC-AF23-DD99B5EE3B1C}" dt="2020-04-01T08:19:49.056" v="117" actId="164"/>
          <ac:picMkLst>
            <pc:docMk/>
            <pc:sldMk cId="1152218531" sldId="259"/>
            <ac:picMk id="16" creationId="{E269AA8E-D658-4095-97E3-6249CE584478}"/>
          </ac:picMkLst>
        </pc:picChg>
        <pc:picChg chg="mod">
          <ac:chgData name="Wood, Lucy" userId="fc26114c-1456-4dbd-af7e-8d6f300a5a38" providerId="ADAL" clId="{AAB7E849-B7E1-4BBC-AF23-DD99B5EE3B1C}" dt="2020-04-01T08:19:49.056" v="117" actId="164"/>
          <ac:picMkLst>
            <pc:docMk/>
            <pc:sldMk cId="1152218531" sldId="259"/>
            <ac:picMk id="17" creationId="{0B1F01F3-686E-402F-BF38-462422AD7F81}"/>
          </ac:picMkLst>
        </pc:picChg>
        <pc:picChg chg="mod">
          <ac:chgData name="Wood, Lucy" userId="fc26114c-1456-4dbd-af7e-8d6f300a5a38" providerId="ADAL" clId="{AAB7E849-B7E1-4BBC-AF23-DD99B5EE3B1C}" dt="2020-04-01T08:19:49.056" v="117" actId="164"/>
          <ac:picMkLst>
            <pc:docMk/>
            <pc:sldMk cId="1152218531" sldId="259"/>
            <ac:picMk id="18" creationId="{5665783F-C41B-42A9-9A34-82D101B531CA}"/>
          </ac:picMkLst>
        </pc:picChg>
      </pc:sldChg>
      <pc:sldChg chg="add del">
        <pc:chgData name="Wood, Lucy" userId="fc26114c-1456-4dbd-af7e-8d6f300a5a38" providerId="ADAL" clId="{AAB7E849-B7E1-4BBC-AF23-DD99B5EE3B1C}" dt="2020-04-01T08:54:24.467" v="579" actId="2696"/>
        <pc:sldMkLst>
          <pc:docMk/>
          <pc:sldMk cId="2770773100" sldId="260"/>
        </pc:sldMkLst>
      </pc:sldChg>
      <pc:sldChg chg="addSp modSp del">
        <pc:chgData name="Wood, Lucy" userId="fc26114c-1456-4dbd-af7e-8d6f300a5a38" providerId="ADAL" clId="{AAB7E849-B7E1-4BBC-AF23-DD99B5EE3B1C}" dt="2020-04-01T08:54:39.254" v="580" actId="2696"/>
        <pc:sldMkLst>
          <pc:docMk/>
          <pc:sldMk cId="2964126047" sldId="261"/>
        </pc:sldMkLst>
        <pc:grpChg chg="add mod">
          <ac:chgData name="Wood, Lucy" userId="fc26114c-1456-4dbd-af7e-8d6f300a5a38" providerId="ADAL" clId="{AAB7E849-B7E1-4BBC-AF23-DD99B5EE3B1C}" dt="2020-04-01T08:49:43.337" v="532" actId="164"/>
          <ac:grpSpMkLst>
            <pc:docMk/>
            <pc:sldMk cId="2964126047" sldId="261"/>
            <ac:grpSpMk id="4" creationId="{A20F63AC-8C60-4662-98B9-810D2F85362B}"/>
          </ac:grpSpMkLst>
        </pc:grpChg>
        <pc:picChg chg="mod">
          <ac:chgData name="Wood, Lucy" userId="fc26114c-1456-4dbd-af7e-8d6f300a5a38" providerId="ADAL" clId="{AAB7E849-B7E1-4BBC-AF23-DD99B5EE3B1C}" dt="2020-04-01T08:49:43.337" v="532" actId="164"/>
          <ac:picMkLst>
            <pc:docMk/>
            <pc:sldMk cId="2964126047" sldId="261"/>
            <ac:picMk id="9" creationId="{B7AD0DEA-5601-4E12-9790-22F04405AFBE}"/>
          </ac:picMkLst>
        </pc:picChg>
        <pc:picChg chg="mod">
          <ac:chgData name="Wood, Lucy" userId="fc26114c-1456-4dbd-af7e-8d6f300a5a38" providerId="ADAL" clId="{AAB7E849-B7E1-4BBC-AF23-DD99B5EE3B1C}" dt="2020-04-01T08:49:43.337" v="532" actId="164"/>
          <ac:picMkLst>
            <pc:docMk/>
            <pc:sldMk cId="2964126047" sldId="261"/>
            <ac:picMk id="11" creationId="{A30CB434-946E-4EF3-B7A0-62137E92D742}"/>
          </ac:picMkLst>
        </pc:picChg>
      </pc:sldChg>
      <pc:sldChg chg="del">
        <pc:chgData name="Wood, Lucy" userId="fc26114c-1456-4dbd-af7e-8d6f300a5a38" providerId="ADAL" clId="{AAB7E849-B7E1-4BBC-AF23-DD99B5EE3B1C}" dt="2020-04-01T09:08:27.320" v="915" actId="2696"/>
        <pc:sldMkLst>
          <pc:docMk/>
          <pc:sldMk cId="3017146604" sldId="262"/>
        </pc:sldMkLst>
      </pc:sldChg>
      <pc:sldChg chg="modSp">
        <pc:chgData name="Wood, Lucy" userId="fc26114c-1456-4dbd-af7e-8d6f300a5a38" providerId="ADAL" clId="{AAB7E849-B7E1-4BBC-AF23-DD99B5EE3B1C}" dt="2020-04-01T10:24:36.275" v="939" actId="20577"/>
        <pc:sldMkLst>
          <pc:docMk/>
          <pc:sldMk cId="4268399292" sldId="264"/>
        </pc:sldMkLst>
        <pc:spChg chg="mod">
          <ac:chgData name="Wood, Lucy" userId="fc26114c-1456-4dbd-af7e-8d6f300a5a38" providerId="ADAL" clId="{AAB7E849-B7E1-4BBC-AF23-DD99B5EE3B1C}" dt="2020-04-01T10:24:36.275" v="939" actId="20577"/>
          <ac:spMkLst>
            <pc:docMk/>
            <pc:sldMk cId="4268399292" sldId="264"/>
            <ac:spMk id="23" creationId="{448DBB14-452D-48E7-8FC6-16F403D91C1C}"/>
          </ac:spMkLst>
        </pc:spChg>
      </pc:sldChg>
      <pc:sldChg chg="modSp">
        <pc:chgData name="Wood, Lucy" userId="fc26114c-1456-4dbd-af7e-8d6f300a5a38" providerId="ADAL" clId="{AAB7E849-B7E1-4BBC-AF23-DD99B5EE3B1C}" dt="2020-04-01T10:30:05.162" v="963" actId="1076"/>
        <pc:sldMkLst>
          <pc:docMk/>
          <pc:sldMk cId="3465454826" sldId="265"/>
        </pc:sldMkLst>
        <pc:spChg chg="mod">
          <ac:chgData name="Wood, Lucy" userId="fc26114c-1456-4dbd-af7e-8d6f300a5a38" providerId="ADAL" clId="{AAB7E849-B7E1-4BBC-AF23-DD99B5EE3B1C}" dt="2020-04-01T10:29:44.436" v="961" actId="20577"/>
          <ac:spMkLst>
            <pc:docMk/>
            <pc:sldMk cId="3465454826" sldId="265"/>
            <ac:spMk id="7" creationId="{185DACEB-595C-438F-A77A-E53F98A2A227}"/>
          </ac:spMkLst>
        </pc:spChg>
        <pc:picChg chg="mod">
          <ac:chgData name="Wood, Lucy" userId="fc26114c-1456-4dbd-af7e-8d6f300a5a38" providerId="ADAL" clId="{AAB7E849-B7E1-4BBC-AF23-DD99B5EE3B1C}" dt="2020-04-01T10:30:05.162" v="963" actId="1076"/>
          <ac:picMkLst>
            <pc:docMk/>
            <pc:sldMk cId="3465454826" sldId="265"/>
            <ac:picMk id="14" creationId="{D2F26988-8158-475C-894D-C3AB91357DB0}"/>
          </ac:picMkLst>
        </pc:picChg>
        <pc:picChg chg="mod">
          <ac:chgData name="Wood, Lucy" userId="fc26114c-1456-4dbd-af7e-8d6f300a5a38" providerId="ADAL" clId="{AAB7E849-B7E1-4BBC-AF23-DD99B5EE3B1C}" dt="2020-04-01T10:29:54.373" v="962" actId="1076"/>
          <ac:picMkLst>
            <pc:docMk/>
            <pc:sldMk cId="3465454826" sldId="265"/>
            <ac:picMk id="18" creationId="{D9CE631A-8C03-4754-80BB-D89C0E20A081}"/>
          </ac:picMkLst>
        </pc:picChg>
      </pc:sldChg>
      <pc:sldChg chg="modSp add">
        <pc:chgData name="Wood, Lucy" userId="fc26114c-1456-4dbd-af7e-8d6f300a5a38" providerId="ADAL" clId="{AAB7E849-B7E1-4BBC-AF23-DD99B5EE3B1C}" dt="2020-04-01T09:00:00.581" v="804" actId="113"/>
        <pc:sldMkLst>
          <pc:docMk/>
          <pc:sldMk cId="2263889346" sldId="266"/>
        </pc:sldMkLst>
        <pc:spChg chg="mod">
          <ac:chgData name="Wood, Lucy" userId="fc26114c-1456-4dbd-af7e-8d6f300a5a38" providerId="ADAL" clId="{AAB7E849-B7E1-4BBC-AF23-DD99B5EE3B1C}" dt="2020-04-01T09:00:00.581" v="804" actId="113"/>
          <ac:spMkLst>
            <pc:docMk/>
            <pc:sldMk cId="2263889346" sldId="266"/>
            <ac:spMk id="6" creationId="{9C383873-1ACC-4285-9071-305DE9E2508F}"/>
          </ac:spMkLst>
        </pc:spChg>
      </pc:sldChg>
      <pc:sldChg chg="addSp delSp modSp add delAnim">
        <pc:chgData name="Wood, Lucy" userId="fc26114c-1456-4dbd-af7e-8d6f300a5a38" providerId="ADAL" clId="{AAB7E849-B7E1-4BBC-AF23-DD99B5EE3B1C}" dt="2020-04-01T10:31:46.096" v="964" actId="2710"/>
        <pc:sldMkLst>
          <pc:docMk/>
          <pc:sldMk cId="1942843046" sldId="267"/>
        </pc:sldMkLst>
        <pc:spChg chg="mod">
          <ac:chgData name="Wood, Lucy" userId="fc26114c-1456-4dbd-af7e-8d6f300a5a38" providerId="ADAL" clId="{AAB7E849-B7E1-4BBC-AF23-DD99B5EE3B1C}" dt="2020-04-01T10:31:46.096" v="964" actId="2710"/>
          <ac:spMkLst>
            <pc:docMk/>
            <pc:sldMk cId="1942843046" sldId="267"/>
            <ac:spMk id="3" creationId="{E6841FB7-C98C-4289-87E2-73C60BF39528}"/>
          </ac:spMkLst>
        </pc:spChg>
        <pc:spChg chg="mod">
          <ac:chgData name="Wood, Lucy" userId="fc26114c-1456-4dbd-af7e-8d6f300a5a38" providerId="ADAL" clId="{AAB7E849-B7E1-4BBC-AF23-DD99B5EE3B1C}" dt="2020-04-01T08:21:45.427" v="126"/>
          <ac:spMkLst>
            <pc:docMk/>
            <pc:sldMk cId="1942843046" sldId="267"/>
            <ac:spMk id="6" creationId="{9C383873-1ACC-4285-9071-305DE9E2508F}"/>
          </ac:spMkLst>
        </pc:spChg>
        <pc:spChg chg="mod">
          <ac:chgData name="Wood, Lucy" userId="fc26114c-1456-4dbd-af7e-8d6f300a5a38" providerId="ADAL" clId="{AAB7E849-B7E1-4BBC-AF23-DD99B5EE3B1C}" dt="2020-04-01T08:18:40.330" v="63" actId="20577"/>
          <ac:spMkLst>
            <pc:docMk/>
            <pc:sldMk cId="1942843046" sldId="267"/>
            <ac:spMk id="18" creationId="{DDBC067D-E150-42C8-9D17-25B92C153A9D}"/>
          </ac:spMkLst>
        </pc:spChg>
        <pc:spChg chg="mod">
          <ac:chgData name="Wood, Lucy" userId="fc26114c-1456-4dbd-af7e-8d6f300a5a38" providerId="ADAL" clId="{AAB7E849-B7E1-4BBC-AF23-DD99B5EE3B1C}" dt="2020-04-01T08:19:01.536" v="116" actId="6549"/>
          <ac:spMkLst>
            <pc:docMk/>
            <pc:sldMk cId="1942843046" sldId="267"/>
            <ac:spMk id="19" creationId="{36CE5610-FD66-484D-ABD1-35E31FB26A29}"/>
          </ac:spMkLst>
        </pc:spChg>
        <pc:grpChg chg="add">
          <ac:chgData name="Wood, Lucy" userId="fc26114c-1456-4dbd-af7e-8d6f300a5a38" providerId="ADAL" clId="{AAB7E849-B7E1-4BBC-AF23-DD99B5EE3B1C}" dt="2020-04-01T08:21:08.769" v="124"/>
          <ac:grpSpMkLst>
            <pc:docMk/>
            <pc:sldMk cId="1942843046" sldId="267"/>
            <ac:grpSpMk id="25" creationId="{F57E7D1B-E5BC-49D0-8B6C-EEB0D1A21693}"/>
          </ac:grpSpMkLst>
        </pc:grpChg>
        <pc:picChg chg="del">
          <ac:chgData name="Wood, Lucy" userId="fc26114c-1456-4dbd-af7e-8d6f300a5a38" providerId="ADAL" clId="{AAB7E849-B7E1-4BBC-AF23-DD99B5EE3B1C}" dt="2020-04-01T08:20:37.914" v="119" actId="478"/>
          <ac:picMkLst>
            <pc:docMk/>
            <pc:sldMk cId="1942843046" sldId="267"/>
            <ac:picMk id="12" creationId="{BAD02A2B-0E06-4F42-8F22-D52F7DD846C4}"/>
          </ac:picMkLst>
        </pc:picChg>
        <pc:picChg chg="del">
          <ac:chgData name="Wood, Lucy" userId="fc26114c-1456-4dbd-af7e-8d6f300a5a38" providerId="ADAL" clId="{AAB7E849-B7E1-4BBC-AF23-DD99B5EE3B1C}" dt="2020-04-01T08:20:38.804" v="120" actId="478"/>
          <ac:picMkLst>
            <pc:docMk/>
            <pc:sldMk cId="1942843046" sldId="267"/>
            <ac:picMk id="13" creationId="{11D2BC00-DFFB-4FFE-9F8D-68860AED65EC}"/>
          </ac:picMkLst>
        </pc:picChg>
        <pc:picChg chg="del">
          <ac:chgData name="Wood, Lucy" userId="fc26114c-1456-4dbd-af7e-8d6f300a5a38" providerId="ADAL" clId="{AAB7E849-B7E1-4BBC-AF23-DD99B5EE3B1C}" dt="2020-04-01T08:21:23.634" v="125" actId="478"/>
          <ac:picMkLst>
            <pc:docMk/>
            <pc:sldMk cId="1942843046" sldId="267"/>
            <ac:picMk id="14" creationId="{75A025B1-C5E2-4E95-89CA-83E40E414ABA}"/>
          </ac:picMkLst>
        </pc:picChg>
      </pc:sldChg>
      <pc:sldChg chg="addSp delSp modSp add delAnim">
        <pc:chgData name="Wood, Lucy" userId="fc26114c-1456-4dbd-af7e-8d6f300a5a38" providerId="ADAL" clId="{AAB7E849-B7E1-4BBC-AF23-DD99B5EE3B1C}" dt="2020-04-01T10:32:54.537" v="972" actId="20577"/>
        <pc:sldMkLst>
          <pc:docMk/>
          <pc:sldMk cId="3798655250" sldId="268"/>
        </pc:sldMkLst>
        <pc:spChg chg="mod">
          <ac:chgData name="Wood, Lucy" userId="fc26114c-1456-4dbd-af7e-8d6f300a5a38" providerId="ADAL" clId="{AAB7E849-B7E1-4BBC-AF23-DD99B5EE3B1C}" dt="2020-04-01T08:35:45.225" v="314" actId="27636"/>
          <ac:spMkLst>
            <pc:docMk/>
            <pc:sldMk cId="3798655250" sldId="268"/>
            <ac:spMk id="3" creationId="{E6841FB7-C98C-4289-87E2-73C60BF39528}"/>
          </ac:spMkLst>
        </pc:spChg>
        <pc:spChg chg="mod">
          <ac:chgData name="Wood, Lucy" userId="fc26114c-1456-4dbd-af7e-8d6f300a5a38" providerId="ADAL" clId="{AAB7E849-B7E1-4BBC-AF23-DD99B5EE3B1C}" dt="2020-04-01T10:32:54.537" v="972" actId="20577"/>
          <ac:spMkLst>
            <pc:docMk/>
            <pc:sldMk cId="3798655250" sldId="268"/>
            <ac:spMk id="6" creationId="{9C383873-1ACC-4285-9071-305DE9E2508F}"/>
          </ac:spMkLst>
        </pc:spChg>
        <pc:spChg chg="mod">
          <ac:chgData name="Wood, Lucy" userId="fc26114c-1456-4dbd-af7e-8d6f300a5a38" providerId="ADAL" clId="{AAB7E849-B7E1-4BBC-AF23-DD99B5EE3B1C}" dt="2020-04-01T08:26:05.349" v="157" actId="5793"/>
          <ac:spMkLst>
            <pc:docMk/>
            <pc:sldMk cId="3798655250" sldId="268"/>
            <ac:spMk id="16" creationId="{27F2C311-02AA-4EF7-B87F-16A20FEE5352}"/>
          </ac:spMkLst>
        </pc:spChg>
        <pc:spChg chg="mod">
          <ac:chgData name="Wood, Lucy" userId="fc26114c-1456-4dbd-af7e-8d6f300a5a38" providerId="ADAL" clId="{AAB7E849-B7E1-4BBC-AF23-DD99B5EE3B1C}" dt="2020-04-01T08:26:36.115" v="203" actId="20577"/>
          <ac:spMkLst>
            <pc:docMk/>
            <pc:sldMk cId="3798655250" sldId="268"/>
            <ac:spMk id="17" creationId="{542D6F00-3F95-4C86-9E3A-2134F398488C}"/>
          </ac:spMkLst>
        </pc:spChg>
        <pc:spChg chg="mod">
          <ac:chgData name="Wood, Lucy" userId="fc26114c-1456-4dbd-af7e-8d6f300a5a38" providerId="ADAL" clId="{AAB7E849-B7E1-4BBC-AF23-DD99B5EE3B1C}" dt="2020-04-01T08:26:48.652" v="258" actId="6549"/>
          <ac:spMkLst>
            <pc:docMk/>
            <pc:sldMk cId="3798655250" sldId="268"/>
            <ac:spMk id="18" creationId="{94B3DDCF-3F51-4AAE-B72D-05FA9D1C3922}"/>
          </ac:spMkLst>
        </pc:spChg>
        <pc:grpChg chg="add mod">
          <ac:chgData name="Wood, Lucy" userId="fc26114c-1456-4dbd-af7e-8d6f300a5a38" providerId="ADAL" clId="{AAB7E849-B7E1-4BBC-AF23-DD99B5EE3B1C}" dt="2020-04-01T08:27:24.672" v="262" actId="1076"/>
          <ac:grpSpMkLst>
            <pc:docMk/>
            <pc:sldMk cId="3798655250" sldId="268"/>
            <ac:grpSpMk id="24" creationId="{3F1C6054-1991-4E37-8D87-09E317C8CC8E}"/>
          </ac:grpSpMkLst>
        </pc:grpChg>
        <pc:picChg chg="del">
          <ac:chgData name="Wood, Lucy" userId="fc26114c-1456-4dbd-af7e-8d6f300a5a38" providerId="ADAL" clId="{AAB7E849-B7E1-4BBC-AF23-DD99B5EE3B1C}" dt="2020-04-01T08:28:58.901" v="272" actId="478"/>
          <ac:picMkLst>
            <pc:docMk/>
            <pc:sldMk cId="3798655250" sldId="268"/>
            <ac:picMk id="11" creationId="{E54DD152-78BA-4948-99DC-BD010E245F5C}"/>
          </ac:picMkLst>
        </pc:picChg>
        <pc:picChg chg="del mod">
          <ac:chgData name="Wood, Lucy" userId="fc26114c-1456-4dbd-af7e-8d6f300a5a38" providerId="ADAL" clId="{AAB7E849-B7E1-4BBC-AF23-DD99B5EE3B1C}" dt="2020-04-01T08:28:59.788" v="274" actId="478"/>
          <ac:picMkLst>
            <pc:docMk/>
            <pc:sldMk cId="3798655250" sldId="268"/>
            <ac:picMk id="12" creationId="{9AAE43D8-8269-43BC-8F6B-ED79CC9FED88}"/>
          </ac:picMkLst>
        </pc:picChg>
        <pc:picChg chg="del">
          <ac:chgData name="Wood, Lucy" userId="fc26114c-1456-4dbd-af7e-8d6f300a5a38" providerId="ADAL" clId="{AAB7E849-B7E1-4BBC-AF23-DD99B5EE3B1C}" dt="2020-04-01T08:26:52.691" v="259" actId="478"/>
          <ac:picMkLst>
            <pc:docMk/>
            <pc:sldMk cId="3798655250" sldId="268"/>
            <ac:picMk id="13" creationId="{A2B74D8E-17B5-4101-A75E-F1F3583CBB7E}"/>
          </ac:picMkLst>
        </pc:picChg>
      </pc:sldChg>
      <pc:sldChg chg="addSp delSp modSp add">
        <pc:chgData name="Wood, Lucy" userId="fc26114c-1456-4dbd-af7e-8d6f300a5a38" providerId="ADAL" clId="{AAB7E849-B7E1-4BBC-AF23-DD99B5EE3B1C}" dt="2020-04-01T08:40:23.903" v="338" actId="255"/>
        <pc:sldMkLst>
          <pc:docMk/>
          <pc:sldMk cId="1122546838" sldId="269"/>
        </pc:sldMkLst>
        <pc:spChg chg="mod">
          <ac:chgData name="Wood, Lucy" userId="fc26114c-1456-4dbd-af7e-8d6f300a5a38" providerId="ADAL" clId="{AAB7E849-B7E1-4BBC-AF23-DD99B5EE3B1C}" dt="2020-04-01T08:40:23.903" v="338" actId="255"/>
          <ac:spMkLst>
            <pc:docMk/>
            <pc:sldMk cId="1122546838" sldId="269"/>
            <ac:spMk id="3" creationId="{E6841FB7-C98C-4289-87E2-73C60BF39528}"/>
          </ac:spMkLst>
        </pc:spChg>
        <pc:spChg chg="mod">
          <ac:chgData name="Wood, Lucy" userId="fc26114c-1456-4dbd-af7e-8d6f300a5a38" providerId="ADAL" clId="{AAB7E849-B7E1-4BBC-AF23-DD99B5EE3B1C}" dt="2020-04-01T08:37:55.809" v="317"/>
          <ac:spMkLst>
            <pc:docMk/>
            <pc:sldMk cId="1122546838" sldId="269"/>
            <ac:spMk id="6" creationId="{9C383873-1ACC-4285-9071-305DE9E2508F}"/>
          </ac:spMkLst>
        </pc:spChg>
        <pc:picChg chg="del">
          <ac:chgData name="Wood, Lucy" userId="fc26114c-1456-4dbd-af7e-8d6f300a5a38" providerId="ADAL" clId="{AAB7E849-B7E1-4BBC-AF23-DD99B5EE3B1C}" dt="2020-04-01T08:37:59.159" v="318" actId="478"/>
          <ac:picMkLst>
            <pc:docMk/>
            <pc:sldMk cId="1122546838" sldId="269"/>
            <ac:picMk id="2" creationId="{E26BD44E-F40B-4E0F-92CB-B9E003C78266}"/>
          </ac:picMkLst>
        </pc:picChg>
        <pc:picChg chg="del">
          <ac:chgData name="Wood, Lucy" userId="fc26114c-1456-4dbd-af7e-8d6f300a5a38" providerId="ADAL" clId="{AAB7E849-B7E1-4BBC-AF23-DD99B5EE3B1C}" dt="2020-04-01T08:38:24.533" v="320" actId="478"/>
          <ac:picMkLst>
            <pc:docMk/>
            <pc:sldMk cId="1122546838" sldId="269"/>
            <ac:picMk id="9" creationId="{A0E9327D-3F90-4F27-9092-E66221145E5A}"/>
          </ac:picMkLst>
        </pc:picChg>
        <pc:picChg chg="del">
          <ac:chgData name="Wood, Lucy" userId="fc26114c-1456-4dbd-af7e-8d6f300a5a38" providerId="ADAL" clId="{AAB7E849-B7E1-4BBC-AF23-DD99B5EE3B1C}" dt="2020-04-01T08:38:28.953" v="325" actId="478"/>
          <ac:picMkLst>
            <pc:docMk/>
            <pc:sldMk cId="1122546838" sldId="269"/>
            <ac:picMk id="14" creationId="{F45BE7DE-6561-40C6-AFD3-F01CBCC1749D}"/>
          </ac:picMkLst>
        </pc:picChg>
        <pc:picChg chg="del">
          <ac:chgData name="Wood, Lucy" userId="fc26114c-1456-4dbd-af7e-8d6f300a5a38" providerId="ADAL" clId="{AAB7E849-B7E1-4BBC-AF23-DD99B5EE3B1C}" dt="2020-04-01T08:38:29.654" v="326" actId="478"/>
          <ac:picMkLst>
            <pc:docMk/>
            <pc:sldMk cId="1122546838" sldId="269"/>
            <ac:picMk id="15" creationId="{1C875BF5-1BE6-4188-A8D0-D99E3956D9C6}"/>
          </ac:picMkLst>
        </pc:picChg>
        <pc:picChg chg="del">
          <ac:chgData name="Wood, Lucy" userId="fc26114c-1456-4dbd-af7e-8d6f300a5a38" providerId="ADAL" clId="{AAB7E849-B7E1-4BBC-AF23-DD99B5EE3B1C}" dt="2020-04-01T08:38:31.847" v="329" actId="478"/>
          <ac:picMkLst>
            <pc:docMk/>
            <pc:sldMk cId="1122546838" sldId="269"/>
            <ac:picMk id="17" creationId="{8A2249BC-28D1-4C7F-BD34-A7A97CA0DC42}"/>
          </ac:picMkLst>
        </pc:picChg>
        <pc:picChg chg="del">
          <ac:chgData name="Wood, Lucy" userId="fc26114c-1456-4dbd-af7e-8d6f300a5a38" providerId="ADAL" clId="{AAB7E849-B7E1-4BBC-AF23-DD99B5EE3B1C}" dt="2020-04-01T08:38:30.371" v="327" actId="478"/>
          <ac:picMkLst>
            <pc:docMk/>
            <pc:sldMk cId="1122546838" sldId="269"/>
            <ac:picMk id="18" creationId="{A644E7D2-5D75-4374-AC38-E96DD0E60096}"/>
          </ac:picMkLst>
        </pc:picChg>
        <pc:picChg chg="del">
          <ac:chgData name="Wood, Lucy" userId="fc26114c-1456-4dbd-af7e-8d6f300a5a38" providerId="ADAL" clId="{AAB7E849-B7E1-4BBC-AF23-DD99B5EE3B1C}" dt="2020-04-01T08:38:26.484" v="322" actId="478"/>
          <ac:picMkLst>
            <pc:docMk/>
            <pc:sldMk cId="1122546838" sldId="269"/>
            <ac:picMk id="19" creationId="{90A29115-D88C-45C2-B78F-7A63D4ED0D54}"/>
          </ac:picMkLst>
        </pc:picChg>
        <pc:picChg chg="del">
          <ac:chgData name="Wood, Lucy" userId="fc26114c-1456-4dbd-af7e-8d6f300a5a38" providerId="ADAL" clId="{AAB7E849-B7E1-4BBC-AF23-DD99B5EE3B1C}" dt="2020-04-01T08:38:31.095" v="328" actId="478"/>
          <ac:picMkLst>
            <pc:docMk/>
            <pc:sldMk cId="1122546838" sldId="269"/>
            <ac:picMk id="20" creationId="{92E90C12-7678-4008-8C26-182269686015}"/>
          </ac:picMkLst>
        </pc:picChg>
        <pc:picChg chg="del">
          <ac:chgData name="Wood, Lucy" userId="fc26114c-1456-4dbd-af7e-8d6f300a5a38" providerId="ADAL" clId="{AAB7E849-B7E1-4BBC-AF23-DD99B5EE3B1C}" dt="2020-04-01T08:38:32.582" v="330" actId="478"/>
          <ac:picMkLst>
            <pc:docMk/>
            <pc:sldMk cId="1122546838" sldId="269"/>
            <ac:picMk id="21" creationId="{A81EA44D-EE0C-467D-933D-0C8CEF0C882C}"/>
          </ac:picMkLst>
        </pc:picChg>
        <pc:picChg chg="del">
          <ac:chgData name="Wood, Lucy" userId="fc26114c-1456-4dbd-af7e-8d6f300a5a38" providerId="ADAL" clId="{AAB7E849-B7E1-4BBC-AF23-DD99B5EE3B1C}" dt="2020-04-01T08:38:27.385" v="323" actId="478"/>
          <ac:picMkLst>
            <pc:docMk/>
            <pc:sldMk cId="1122546838" sldId="269"/>
            <ac:picMk id="22" creationId="{32920844-3BF3-4BF0-B7E7-818383AB901D}"/>
          </ac:picMkLst>
        </pc:picChg>
        <pc:picChg chg="del">
          <ac:chgData name="Wood, Lucy" userId="fc26114c-1456-4dbd-af7e-8d6f300a5a38" providerId="ADAL" clId="{AAB7E849-B7E1-4BBC-AF23-DD99B5EE3B1C}" dt="2020-04-01T08:38:25.737" v="321" actId="478"/>
          <ac:picMkLst>
            <pc:docMk/>
            <pc:sldMk cId="1122546838" sldId="269"/>
            <ac:picMk id="23" creationId="{93CC2223-91D2-47C9-9E53-87CFE0AE826A}"/>
          </ac:picMkLst>
        </pc:picChg>
        <pc:picChg chg="del">
          <ac:chgData name="Wood, Lucy" userId="fc26114c-1456-4dbd-af7e-8d6f300a5a38" providerId="ADAL" clId="{AAB7E849-B7E1-4BBC-AF23-DD99B5EE3B1C}" dt="2020-04-01T08:38:33.256" v="331" actId="478"/>
          <ac:picMkLst>
            <pc:docMk/>
            <pc:sldMk cId="1122546838" sldId="269"/>
            <ac:picMk id="24" creationId="{E95B8D5A-38B0-466E-AB62-23447E5123A6}"/>
          </ac:picMkLst>
        </pc:picChg>
        <pc:picChg chg="del">
          <ac:chgData name="Wood, Lucy" userId="fc26114c-1456-4dbd-af7e-8d6f300a5a38" providerId="ADAL" clId="{AAB7E849-B7E1-4BBC-AF23-DD99B5EE3B1C}" dt="2020-04-01T08:38:28.087" v="324" actId="478"/>
          <ac:picMkLst>
            <pc:docMk/>
            <pc:sldMk cId="1122546838" sldId="269"/>
            <ac:picMk id="25" creationId="{8F324EFA-FA65-4F49-BA0C-FEBA6432BACF}"/>
          </ac:picMkLst>
        </pc:picChg>
        <pc:picChg chg="add">
          <ac:chgData name="Wood, Lucy" userId="fc26114c-1456-4dbd-af7e-8d6f300a5a38" providerId="ADAL" clId="{AAB7E849-B7E1-4BBC-AF23-DD99B5EE3B1C}" dt="2020-04-01T08:38:08.200" v="319"/>
          <ac:picMkLst>
            <pc:docMk/>
            <pc:sldMk cId="1122546838" sldId="269"/>
            <ac:picMk id="29" creationId="{BE2EBCEE-3875-45F9-996E-42527AF7E975}"/>
          </ac:picMkLst>
        </pc:picChg>
      </pc:sldChg>
      <pc:sldChg chg="addSp delSp modSp add">
        <pc:chgData name="Wood, Lucy" userId="fc26114c-1456-4dbd-af7e-8d6f300a5a38" providerId="ADAL" clId="{AAB7E849-B7E1-4BBC-AF23-DD99B5EE3B1C}" dt="2020-04-01T08:51:51.389" v="548" actId="1076"/>
        <pc:sldMkLst>
          <pc:docMk/>
          <pc:sldMk cId="2699160067" sldId="270"/>
        </pc:sldMkLst>
        <pc:spChg chg="mod">
          <ac:chgData name="Wood, Lucy" userId="fc26114c-1456-4dbd-af7e-8d6f300a5a38" providerId="ADAL" clId="{AAB7E849-B7E1-4BBC-AF23-DD99B5EE3B1C}" dt="2020-04-01T08:47:40.890" v="514" actId="255"/>
          <ac:spMkLst>
            <pc:docMk/>
            <pc:sldMk cId="2699160067" sldId="270"/>
            <ac:spMk id="3" creationId="{E6841FB7-C98C-4289-87E2-73C60BF39528}"/>
          </ac:spMkLst>
        </pc:spChg>
        <pc:spChg chg="mod">
          <ac:chgData name="Wood, Lucy" userId="fc26114c-1456-4dbd-af7e-8d6f300a5a38" providerId="ADAL" clId="{AAB7E849-B7E1-4BBC-AF23-DD99B5EE3B1C}" dt="2020-04-01T08:51:44.892" v="547" actId="6549"/>
          <ac:spMkLst>
            <pc:docMk/>
            <pc:sldMk cId="2699160067" sldId="270"/>
            <ac:spMk id="6" creationId="{9C383873-1ACC-4285-9071-305DE9E2508F}"/>
          </ac:spMkLst>
        </pc:spChg>
        <pc:spChg chg="mod">
          <ac:chgData name="Wood, Lucy" userId="fc26114c-1456-4dbd-af7e-8d6f300a5a38" providerId="ADAL" clId="{AAB7E849-B7E1-4BBC-AF23-DD99B5EE3B1C}" dt="2020-04-01T08:45:09.538" v="401" actId="20577"/>
          <ac:spMkLst>
            <pc:docMk/>
            <pc:sldMk cId="2699160067" sldId="270"/>
            <ac:spMk id="14" creationId="{80173D6C-DD22-4BE8-9DD3-46C2F5CF7325}"/>
          </ac:spMkLst>
        </pc:spChg>
        <pc:spChg chg="mod">
          <ac:chgData name="Wood, Lucy" userId="fc26114c-1456-4dbd-af7e-8d6f300a5a38" providerId="ADAL" clId="{AAB7E849-B7E1-4BBC-AF23-DD99B5EE3B1C}" dt="2020-04-01T08:45:44.266" v="451" actId="6549"/>
          <ac:spMkLst>
            <pc:docMk/>
            <pc:sldMk cId="2699160067" sldId="270"/>
            <ac:spMk id="15" creationId="{1E1B842A-8415-4B17-8FEF-C77DF04C6304}"/>
          </ac:spMkLst>
        </pc:spChg>
        <pc:spChg chg="mod">
          <ac:chgData name="Wood, Lucy" userId="fc26114c-1456-4dbd-af7e-8d6f300a5a38" providerId="ADAL" clId="{AAB7E849-B7E1-4BBC-AF23-DD99B5EE3B1C}" dt="2020-04-01T08:48:32.033" v="529" actId="5793"/>
          <ac:spMkLst>
            <pc:docMk/>
            <pc:sldMk cId="2699160067" sldId="270"/>
            <ac:spMk id="16" creationId="{B7389283-425E-4252-A2A0-12FD8CA5FEAE}"/>
          </ac:spMkLst>
        </pc:spChg>
        <pc:grpChg chg="add mod">
          <ac:chgData name="Wood, Lucy" userId="fc26114c-1456-4dbd-af7e-8d6f300a5a38" providerId="ADAL" clId="{AAB7E849-B7E1-4BBC-AF23-DD99B5EE3B1C}" dt="2020-04-01T08:51:51.389" v="548" actId="1076"/>
          <ac:grpSpMkLst>
            <pc:docMk/>
            <pc:sldMk cId="2699160067" sldId="270"/>
            <ac:grpSpMk id="22" creationId="{447B89E7-4637-4847-8978-ADBAE7DC2ECA}"/>
          </ac:grpSpMkLst>
        </pc:grpChg>
        <pc:picChg chg="del">
          <ac:chgData name="Wood, Lucy" userId="fc26114c-1456-4dbd-af7e-8d6f300a5a38" providerId="ADAL" clId="{AAB7E849-B7E1-4BBC-AF23-DD99B5EE3B1C}" dt="2020-04-01T08:44:16.169" v="340" actId="478"/>
          <ac:picMkLst>
            <pc:docMk/>
            <pc:sldMk cId="2699160067" sldId="270"/>
            <ac:picMk id="9" creationId="{C59F514E-F8E0-487A-8A7A-6394E1499F70}"/>
          </ac:picMkLst>
        </pc:picChg>
        <pc:picChg chg="del">
          <ac:chgData name="Wood, Lucy" userId="fc26114c-1456-4dbd-af7e-8d6f300a5a38" providerId="ADAL" clId="{AAB7E849-B7E1-4BBC-AF23-DD99B5EE3B1C}" dt="2020-04-01T08:44:17.115" v="341" actId="478"/>
          <ac:picMkLst>
            <pc:docMk/>
            <pc:sldMk cId="2699160067" sldId="270"/>
            <ac:picMk id="11" creationId="{0A4F7668-5EA5-47C3-933A-9AAF5B94D2CD}"/>
          </ac:picMkLst>
        </pc:picChg>
        <pc:picChg chg="add">
          <ac:chgData name="Wood, Lucy" userId="fc26114c-1456-4dbd-af7e-8d6f300a5a38" providerId="ADAL" clId="{AAB7E849-B7E1-4BBC-AF23-DD99B5EE3B1C}" dt="2020-04-01T08:51:12.292" v="545"/>
          <ac:picMkLst>
            <pc:docMk/>
            <pc:sldMk cId="2699160067" sldId="270"/>
            <ac:picMk id="25" creationId="{5C5C96A9-514E-4C37-862A-683C045AF270}"/>
          </ac:picMkLst>
        </pc:picChg>
      </pc:sldChg>
      <pc:sldChg chg="addSp delSp modSp add">
        <pc:chgData name="Wood, Lucy" userId="fc26114c-1456-4dbd-af7e-8d6f300a5a38" providerId="ADAL" clId="{AAB7E849-B7E1-4BBC-AF23-DD99B5EE3B1C}" dt="2020-04-01T10:38:29.097" v="976" actId="1076"/>
        <pc:sldMkLst>
          <pc:docMk/>
          <pc:sldMk cId="2893040652" sldId="271"/>
        </pc:sldMkLst>
        <pc:spChg chg="add del">
          <ac:chgData name="Wood, Lucy" userId="fc26114c-1456-4dbd-af7e-8d6f300a5a38" providerId="ADAL" clId="{AAB7E849-B7E1-4BBC-AF23-DD99B5EE3B1C}" dt="2020-04-01T09:01:09.132" v="809"/>
          <ac:spMkLst>
            <pc:docMk/>
            <pc:sldMk cId="2893040652" sldId="271"/>
            <ac:spMk id="3" creationId="{55AF0E03-2E82-4714-BEE9-BB51AA733780}"/>
          </ac:spMkLst>
        </pc:spChg>
        <pc:spChg chg="del">
          <ac:chgData name="Wood, Lucy" userId="fc26114c-1456-4dbd-af7e-8d6f300a5a38" providerId="ADAL" clId="{AAB7E849-B7E1-4BBC-AF23-DD99B5EE3B1C}" dt="2020-04-01T09:02:39.623" v="823"/>
          <ac:spMkLst>
            <pc:docMk/>
            <pc:sldMk cId="2893040652" sldId="271"/>
            <ac:spMk id="4" creationId="{3FA2E0AE-98E8-4432-A82C-556480ECBD41}"/>
          </ac:spMkLst>
        </pc:spChg>
        <pc:spChg chg="add del mod">
          <ac:chgData name="Wood, Lucy" userId="fc26114c-1456-4dbd-af7e-8d6f300a5a38" providerId="ADAL" clId="{AAB7E849-B7E1-4BBC-AF23-DD99B5EE3B1C}" dt="2020-04-01T09:01:30.419" v="815"/>
          <ac:spMkLst>
            <pc:docMk/>
            <pc:sldMk cId="2893040652" sldId="271"/>
            <ac:spMk id="5" creationId="{B3723AC8-911A-4EFE-9ED0-13A395EE544C}"/>
          </ac:spMkLst>
        </pc:spChg>
        <pc:spChg chg="mod">
          <ac:chgData name="Wood, Lucy" userId="fc26114c-1456-4dbd-af7e-8d6f300a5a38" providerId="ADAL" clId="{AAB7E849-B7E1-4BBC-AF23-DD99B5EE3B1C}" dt="2020-04-01T09:03:39.522" v="884"/>
          <ac:spMkLst>
            <pc:docMk/>
            <pc:sldMk cId="2893040652" sldId="271"/>
            <ac:spMk id="6" creationId="{9C383873-1ACC-4285-9071-305DE9E2508F}"/>
          </ac:spMkLst>
        </pc:spChg>
        <pc:spChg chg="mod">
          <ac:chgData name="Wood, Lucy" userId="fc26114c-1456-4dbd-af7e-8d6f300a5a38" providerId="ADAL" clId="{AAB7E849-B7E1-4BBC-AF23-DD99B5EE3B1C}" dt="2020-04-01T09:01:32.843" v="817" actId="6549"/>
          <ac:spMkLst>
            <pc:docMk/>
            <pc:sldMk cId="2893040652" sldId="271"/>
            <ac:spMk id="10" creationId="{1B73E1E7-A502-4D09-A2C3-C33A78B5EEE1}"/>
          </ac:spMkLst>
        </pc:spChg>
        <pc:spChg chg="add">
          <ac:chgData name="Wood, Lucy" userId="fc26114c-1456-4dbd-af7e-8d6f300a5a38" providerId="ADAL" clId="{AAB7E849-B7E1-4BBC-AF23-DD99B5EE3B1C}" dt="2020-04-01T09:02:05.657" v="820"/>
          <ac:spMkLst>
            <pc:docMk/>
            <pc:sldMk cId="2893040652" sldId="271"/>
            <ac:spMk id="23" creationId="{A3618117-B5A3-42A4-91DB-96F31A8E817E}"/>
          </ac:spMkLst>
        </pc:spChg>
        <pc:grpChg chg="del mod">
          <ac:chgData name="Wood, Lucy" userId="fc26114c-1456-4dbd-af7e-8d6f300a5a38" providerId="ADAL" clId="{AAB7E849-B7E1-4BBC-AF23-DD99B5EE3B1C}" dt="2020-04-01T09:01:48.888" v="819" actId="478"/>
          <ac:grpSpMkLst>
            <pc:docMk/>
            <pc:sldMk cId="2893040652" sldId="271"/>
            <ac:grpSpMk id="11" creationId="{DF05092D-00EB-4322-B1AD-7FE5F2B5426B}"/>
          </ac:grpSpMkLst>
        </pc:grpChg>
        <pc:grpChg chg="del">
          <ac:chgData name="Wood, Lucy" userId="fc26114c-1456-4dbd-af7e-8d6f300a5a38" providerId="ADAL" clId="{AAB7E849-B7E1-4BBC-AF23-DD99B5EE3B1C}" dt="2020-04-01T09:04:32.588" v="888" actId="478"/>
          <ac:grpSpMkLst>
            <pc:docMk/>
            <pc:sldMk cId="2893040652" sldId="271"/>
            <ac:grpSpMk id="12" creationId="{CA2642E7-8EAA-40C5-831A-113708AF716E}"/>
          </ac:grpSpMkLst>
        </pc:grpChg>
        <pc:grpChg chg="del">
          <ac:chgData name="Wood, Lucy" userId="fc26114c-1456-4dbd-af7e-8d6f300a5a38" providerId="ADAL" clId="{AAB7E849-B7E1-4BBC-AF23-DD99B5EE3B1C}" dt="2020-04-01T09:05:30.460" v="890" actId="478"/>
          <ac:grpSpMkLst>
            <pc:docMk/>
            <pc:sldMk cId="2893040652" sldId="271"/>
            <ac:grpSpMk id="15" creationId="{07B041C9-385C-4F4E-BD0D-B3B5569D40B3}"/>
          </ac:grpSpMkLst>
        </pc:grpChg>
        <pc:grpChg chg="del">
          <ac:chgData name="Wood, Lucy" userId="fc26114c-1456-4dbd-af7e-8d6f300a5a38" providerId="ADAL" clId="{AAB7E849-B7E1-4BBC-AF23-DD99B5EE3B1C}" dt="2020-04-01T09:05:34.304" v="891" actId="478"/>
          <ac:grpSpMkLst>
            <pc:docMk/>
            <pc:sldMk cId="2893040652" sldId="271"/>
            <ac:grpSpMk id="18" creationId="{0C32AB04-FD7B-455C-B037-2466F3394FF6}"/>
          </ac:grpSpMkLst>
        </pc:grpChg>
        <pc:grpChg chg="add">
          <ac:chgData name="Wood, Lucy" userId="fc26114c-1456-4dbd-af7e-8d6f300a5a38" providerId="ADAL" clId="{AAB7E849-B7E1-4BBC-AF23-DD99B5EE3B1C}" dt="2020-04-01T09:02:25.578" v="821"/>
          <ac:grpSpMkLst>
            <pc:docMk/>
            <pc:sldMk cId="2893040652" sldId="271"/>
            <ac:grpSpMk id="25" creationId="{9CDA7BD9-485A-4E50-9BE5-CDCB29DCC649}"/>
          </ac:grpSpMkLst>
        </pc:grpChg>
        <pc:grpChg chg="add">
          <ac:chgData name="Wood, Lucy" userId="fc26114c-1456-4dbd-af7e-8d6f300a5a38" providerId="ADAL" clId="{AAB7E849-B7E1-4BBC-AF23-DD99B5EE3B1C}" dt="2020-04-01T09:05:17.612" v="889"/>
          <ac:grpSpMkLst>
            <pc:docMk/>
            <pc:sldMk cId="2893040652" sldId="271"/>
            <ac:grpSpMk id="29" creationId="{14BCFB54-B6E2-46EF-B653-EC915152F1FD}"/>
          </ac:grpSpMkLst>
        </pc:grpChg>
        <pc:grpChg chg="add mod">
          <ac:chgData name="Wood, Lucy" userId="fc26114c-1456-4dbd-af7e-8d6f300a5a38" providerId="ADAL" clId="{AAB7E849-B7E1-4BBC-AF23-DD99B5EE3B1C}" dt="2020-04-01T09:06:00.371" v="893" actId="1076"/>
          <ac:grpSpMkLst>
            <pc:docMk/>
            <pc:sldMk cId="2893040652" sldId="271"/>
            <ac:grpSpMk id="32" creationId="{B91B48C2-FDBF-46EE-9A61-996F66299127}"/>
          </ac:grpSpMkLst>
        </pc:grpChg>
        <pc:grpChg chg="add mod">
          <ac:chgData name="Wood, Lucy" userId="fc26114c-1456-4dbd-af7e-8d6f300a5a38" providerId="ADAL" clId="{AAB7E849-B7E1-4BBC-AF23-DD99B5EE3B1C}" dt="2020-04-01T09:07:22.897" v="905" actId="1035"/>
          <ac:grpSpMkLst>
            <pc:docMk/>
            <pc:sldMk cId="2893040652" sldId="271"/>
            <ac:grpSpMk id="35" creationId="{5C6AD360-391A-4E74-9CC5-15BA1F917B52}"/>
          </ac:grpSpMkLst>
        </pc:grpChg>
        <pc:grpChg chg="add mod">
          <ac:chgData name="Wood, Lucy" userId="fc26114c-1456-4dbd-af7e-8d6f300a5a38" providerId="ADAL" clId="{AAB7E849-B7E1-4BBC-AF23-DD99B5EE3B1C}" dt="2020-04-01T09:07:34.262" v="914" actId="1035"/>
          <ac:grpSpMkLst>
            <pc:docMk/>
            <pc:sldMk cId="2893040652" sldId="271"/>
            <ac:grpSpMk id="38" creationId="{0B15A17A-6B67-4C58-AEC2-7C0E2CA44FFC}"/>
          </ac:grpSpMkLst>
        </pc:grpChg>
        <pc:picChg chg="del">
          <ac:chgData name="Wood, Lucy" userId="fc26114c-1456-4dbd-af7e-8d6f300a5a38" providerId="ADAL" clId="{AAB7E849-B7E1-4BBC-AF23-DD99B5EE3B1C}" dt="2020-04-01T09:02:31.155" v="822" actId="478"/>
          <ac:picMkLst>
            <pc:docMk/>
            <pc:sldMk cId="2893040652" sldId="271"/>
            <ac:picMk id="2" creationId="{F4FFD51D-D182-4221-81BE-2547E078255E}"/>
          </ac:picMkLst>
        </pc:picChg>
        <pc:picChg chg="add mod modCrop">
          <ac:chgData name="Wood, Lucy" userId="fc26114c-1456-4dbd-af7e-8d6f300a5a38" providerId="ADAL" clId="{AAB7E849-B7E1-4BBC-AF23-DD99B5EE3B1C}" dt="2020-04-01T10:38:29.097" v="976" actId="1076"/>
          <ac:picMkLst>
            <pc:docMk/>
            <pc:sldMk cId="2893040652" sldId="271"/>
            <ac:picMk id="28" creationId="{0D5C789F-8C81-4D5B-9BE5-A773095C09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41D06ED0-1F26-454B-B67A-67A563A84476}" type="datetimeFigureOut">
              <a:rPr lang="en-GB" smtClean="0"/>
              <a:t>18/04/2020</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9E7AF5D8-1F05-48ED-8E4A-12DF23A77C83}" type="slidenum">
              <a:rPr lang="en-GB" smtClean="0"/>
              <a:t>‹#›</a:t>
            </a:fld>
            <a:endParaRPr lang="en-GB"/>
          </a:p>
        </p:txBody>
      </p:sp>
    </p:spTree>
    <p:extLst>
      <p:ext uri="{BB962C8B-B14F-4D97-AF65-F5344CB8AC3E}">
        <p14:creationId xmlns:p14="http://schemas.microsoft.com/office/powerpoint/2010/main" val="423615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2</a:t>
            </a:fld>
            <a:endParaRPr lang="en-GB"/>
          </a:p>
        </p:txBody>
      </p:sp>
    </p:spTree>
    <p:extLst>
      <p:ext uri="{BB962C8B-B14F-4D97-AF65-F5344CB8AC3E}">
        <p14:creationId xmlns:p14="http://schemas.microsoft.com/office/powerpoint/2010/main" val="139544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3</a:t>
            </a:fld>
            <a:endParaRPr lang="en-GB"/>
          </a:p>
        </p:txBody>
      </p:sp>
    </p:spTree>
    <p:extLst>
      <p:ext uri="{BB962C8B-B14F-4D97-AF65-F5344CB8AC3E}">
        <p14:creationId xmlns:p14="http://schemas.microsoft.com/office/powerpoint/2010/main" val="71363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4</a:t>
            </a:fld>
            <a:endParaRPr lang="en-GB"/>
          </a:p>
        </p:txBody>
      </p:sp>
    </p:spTree>
    <p:extLst>
      <p:ext uri="{BB962C8B-B14F-4D97-AF65-F5344CB8AC3E}">
        <p14:creationId xmlns:p14="http://schemas.microsoft.com/office/powerpoint/2010/main" val="133137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5</a:t>
            </a:fld>
            <a:endParaRPr lang="en-GB"/>
          </a:p>
        </p:txBody>
      </p:sp>
    </p:spTree>
    <p:extLst>
      <p:ext uri="{BB962C8B-B14F-4D97-AF65-F5344CB8AC3E}">
        <p14:creationId xmlns:p14="http://schemas.microsoft.com/office/powerpoint/2010/main" val="41487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6</a:t>
            </a:fld>
            <a:endParaRPr lang="en-GB"/>
          </a:p>
        </p:txBody>
      </p:sp>
    </p:spTree>
    <p:extLst>
      <p:ext uri="{BB962C8B-B14F-4D97-AF65-F5344CB8AC3E}">
        <p14:creationId xmlns:p14="http://schemas.microsoft.com/office/powerpoint/2010/main" val="157814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7</a:t>
            </a:fld>
            <a:endParaRPr lang="en-GB"/>
          </a:p>
        </p:txBody>
      </p:sp>
    </p:spTree>
    <p:extLst>
      <p:ext uri="{BB962C8B-B14F-4D97-AF65-F5344CB8AC3E}">
        <p14:creationId xmlns:p14="http://schemas.microsoft.com/office/powerpoint/2010/main" val="4060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8</a:t>
            </a:fld>
            <a:endParaRPr lang="en-GB"/>
          </a:p>
        </p:txBody>
      </p:sp>
    </p:spTree>
    <p:extLst>
      <p:ext uri="{BB962C8B-B14F-4D97-AF65-F5344CB8AC3E}">
        <p14:creationId xmlns:p14="http://schemas.microsoft.com/office/powerpoint/2010/main" val="40624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7444-58CA-428B-98AD-227E882B5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FB410-21BB-4711-A41C-CFC183458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EA0506-BFD3-40B0-A201-5065B24AE941}"/>
              </a:ext>
            </a:extLst>
          </p:cNvPr>
          <p:cNvSpPr>
            <a:spLocks noGrp="1"/>
          </p:cNvSpPr>
          <p:nvPr>
            <p:ph type="dt" sz="half" idx="10"/>
          </p:nvPr>
        </p:nvSpPr>
        <p:spPr/>
        <p:txBody>
          <a:bodyPr/>
          <a:lstStyle/>
          <a:p>
            <a:fld id="{62CBFF89-3D73-4E9B-BE1E-45C87218D723}" type="datetime1">
              <a:rPr lang="en-GB" smtClean="0"/>
              <a:t>18/04/2020</a:t>
            </a:fld>
            <a:endParaRPr lang="en-GB"/>
          </a:p>
        </p:txBody>
      </p:sp>
      <p:sp>
        <p:nvSpPr>
          <p:cNvPr id="5" name="Footer Placeholder 4">
            <a:extLst>
              <a:ext uri="{FF2B5EF4-FFF2-40B4-BE49-F238E27FC236}">
                <a16:creationId xmlns:a16="http://schemas.microsoft.com/office/drawing/2014/main" id="{E7FAA743-A7FC-4E80-AC63-433C40166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33622-3F99-4BA3-A8A4-8CE5512C2D27}"/>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33389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DC0B-90F0-40DA-BF4A-1EE3344C7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006052-49EC-4B26-81E2-D2F5C899F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F41AF0-6649-406B-A588-44F867CB3AD1}"/>
              </a:ext>
            </a:extLst>
          </p:cNvPr>
          <p:cNvSpPr>
            <a:spLocks noGrp="1"/>
          </p:cNvSpPr>
          <p:nvPr>
            <p:ph type="dt" sz="half" idx="10"/>
          </p:nvPr>
        </p:nvSpPr>
        <p:spPr/>
        <p:txBody>
          <a:bodyPr/>
          <a:lstStyle/>
          <a:p>
            <a:fld id="{7C5756BC-C05B-4CD0-AADB-EE74B56E2E70}" type="datetime1">
              <a:rPr lang="en-GB" smtClean="0"/>
              <a:t>18/04/2020</a:t>
            </a:fld>
            <a:endParaRPr lang="en-GB"/>
          </a:p>
        </p:txBody>
      </p:sp>
      <p:sp>
        <p:nvSpPr>
          <p:cNvPr id="5" name="Footer Placeholder 4">
            <a:extLst>
              <a:ext uri="{FF2B5EF4-FFF2-40B4-BE49-F238E27FC236}">
                <a16:creationId xmlns:a16="http://schemas.microsoft.com/office/drawing/2014/main" id="{4F185DB2-E2C0-4EB4-AEE3-A13B535A1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27997-F0C8-45FC-97ED-B922F9BAC355}"/>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17772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BB8A2-54FB-4AC4-A496-D89259080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D610B1-D4A2-49B6-AC30-EA357F9BF1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FDD9E-20D5-4DD9-86E0-16EF61416D59}"/>
              </a:ext>
            </a:extLst>
          </p:cNvPr>
          <p:cNvSpPr>
            <a:spLocks noGrp="1"/>
          </p:cNvSpPr>
          <p:nvPr>
            <p:ph type="dt" sz="half" idx="10"/>
          </p:nvPr>
        </p:nvSpPr>
        <p:spPr/>
        <p:txBody>
          <a:bodyPr/>
          <a:lstStyle/>
          <a:p>
            <a:fld id="{1B6753B6-3CC2-477A-99E3-207C3D83100F}" type="datetime1">
              <a:rPr lang="en-GB" smtClean="0"/>
              <a:t>18/04/2020</a:t>
            </a:fld>
            <a:endParaRPr lang="en-GB"/>
          </a:p>
        </p:txBody>
      </p:sp>
      <p:sp>
        <p:nvSpPr>
          <p:cNvPr id="5" name="Footer Placeholder 4">
            <a:extLst>
              <a:ext uri="{FF2B5EF4-FFF2-40B4-BE49-F238E27FC236}">
                <a16:creationId xmlns:a16="http://schemas.microsoft.com/office/drawing/2014/main" id="{659559BE-CD51-4700-B1B6-58A86EE5B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EAE30-46E0-47FE-98F5-DCC62A2415FA}"/>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0973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70E-81AE-4784-B253-D00D0C0ECB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A28E4-CFE3-4FFB-AD74-EC0B01A66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805AC-6E88-4E1D-84EB-3088DA778C56}"/>
              </a:ext>
            </a:extLst>
          </p:cNvPr>
          <p:cNvSpPr>
            <a:spLocks noGrp="1"/>
          </p:cNvSpPr>
          <p:nvPr>
            <p:ph type="dt" sz="half" idx="10"/>
          </p:nvPr>
        </p:nvSpPr>
        <p:spPr/>
        <p:txBody>
          <a:bodyPr/>
          <a:lstStyle/>
          <a:p>
            <a:fld id="{30AC1A46-AC9E-4BF9-8906-BC445D17B1B2}" type="datetime1">
              <a:rPr lang="en-GB" smtClean="0"/>
              <a:t>18/04/2020</a:t>
            </a:fld>
            <a:endParaRPr lang="en-GB"/>
          </a:p>
        </p:txBody>
      </p:sp>
      <p:sp>
        <p:nvSpPr>
          <p:cNvPr id="5" name="Footer Placeholder 4">
            <a:extLst>
              <a:ext uri="{FF2B5EF4-FFF2-40B4-BE49-F238E27FC236}">
                <a16:creationId xmlns:a16="http://schemas.microsoft.com/office/drawing/2014/main" id="{5415CFAC-2981-4624-A8DE-57A2D041B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EE4AF-E334-44CB-9B9F-E79351CFD26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55348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DC7-5601-4323-A10D-588D254E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F05F0C-96A1-4C73-B74B-68A0EC2A2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98F3B-AFD0-48F5-9C17-46C277A61904}"/>
              </a:ext>
            </a:extLst>
          </p:cNvPr>
          <p:cNvSpPr>
            <a:spLocks noGrp="1"/>
          </p:cNvSpPr>
          <p:nvPr>
            <p:ph type="dt" sz="half" idx="10"/>
          </p:nvPr>
        </p:nvSpPr>
        <p:spPr/>
        <p:txBody>
          <a:bodyPr/>
          <a:lstStyle/>
          <a:p>
            <a:fld id="{12D53E22-76FF-4D99-A07F-FBBF05ECEFBF}" type="datetime1">
              <a:rPr lang="en-GB" smtClean="0"/>
              <a:t>18/04/2020</a:t>
            </a:fld>
            <a:endParaRPr lang="en-GB"/>
          </a:p>
        </p:txBody>
      </p:sp>
      <p:sp>
        <p:nvSpPr>
          <p:cNvPr id="5" name="Footer Placeholder 4">
            <a:extLst>
              <a:ext uri="{FF2B5EF4-FFF2-40B4-BE49-F238E27FC236}">
                <a16:creationId xmlns:a16="http://schemas.microsoft.com/office/drawing/2014/main" id="{C09375A5-8B34-4C2B-856B-3CFEB3A1B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800B6-722F-4EE0-80D4-2CCFBB3D1DF1}"/>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041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DDD6-4F9B-4341-A079-A473E8917A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41AF4-CBC8-48EA-86F0-96AFEB2592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545709-27F0-4157-8399-B3593F72B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F0CCB5-AF64-49CC-8F67-BA2176A387FC}"/>
              </a:ext>
            </a:extLst>
          </p:cNvPr>
          <p:cNvSpPr>
            <a:spLocks noGrp="1"/>
          </p:cNvSpPr>
          <p:nvPr>
            <p:ph type="dt" sz="half" idx="10"/>
          </p:nvPr>
        </p:nvSpPr>
        <p:spPr/>
        <p:txBody>
          <a:bodyPr/>
          <a:lstStyle/>
          <a:p>
            <a:fld id="{42E8538A-9AD3-4562-925B-5BA8E1AA4279}" type="datetime1">
              <a:rPr lang="en-GB" smtClean="0"/>
              <a:t>18/04/2020</a:t>
            </a:fld>
            <a:endParaRPr lang="en-GB"/>
          </a:p>
        </p:txBody>
      </p:sp>
      <p:sp>
        <p:nvSpPr>
          <p:cNvPr id="6" name="Footer Placeholder 5">
            <a:extLst>
              <a:ext uri="{FF2B5EF4-FFF2-40B4-BE49-F238E27FC236}">
                <a16:creationId xmlns:a16="http://schemas.microsoft.com/office/drawing/2014/main" id="{4932F678-22B9-4FD5-A197-613C4CE9E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36F21-E5AB-4488-BCF1-6A1281B2171F}"/>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116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EBAA-3190-4245-B37E-3DAEB46A75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1C23B-440B-4FB0-97D0-43709842A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5A205-5C1D-4642-B209-C65993662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F3485F-8462-47B4-BB9A-B3F920F1E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987CA-2F33-412D-9340-F633B7402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232FB-D739-4DFC-8203-760080828220}"/>
              </a:ext>
            </a:extLst>
          </p:cNvPr>
          <p:cNvSpPr>
            <a:spLocks noGrp="1"/>
          </p:cNvSpPr>
          <p:nvPr>
            <p:ph type="dt" sz="half" idx="10"/>
          </p:nvPr>
        </p:nvSpPr>
        <p:spPr/>
        <p:txBody>
          <a:bodyPr/>
          <a:lstStyle/>
          <a:p>
            <a:fld id="{52381575-FC21-4F72-9495-344C5D510227}" type="datetime1">
              <a:rPr lang="en-GB" smtClean="0"/>
              <a:t>18/04/2020</a:t>
            </a:fld>
            <a:endParaRPr lang="en-GB"/>
          </a:p>
        </p:txBody>
      </p:sp>
      <p:sp>
        <p:nvSpPr>
          <p:cNvPr id="8" name="Footer Placeholder 7">
            <a:extLst>
              <a:ext uri="{FF2B5EF4-FFF2-40B4-BE49-F238E27FC236}">
                <a16:creationId xmlns:a16="http://schemas.microsoft.com/office/drawing/2014/main" id="{3B3B8FBB-DF31-48C5-9683-C792C81A7E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845900-2A29-4133-83AA-BFA2D357E2FD}"/>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9576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E89-3A24-404C-946F-F43494EA96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78F2A0-688D-4B10-9E72-75FB76E5CF69}"/>
              </a:ext>
            </a:extLst>
          </p:cNvPr>
          <p:cNvSpPr>
            <a:spLocks noGrp="1"/>
          </p:cNvSpPr>
          <p:nvPr>
            <p:ph type="dt" sz="half" idx="10"/>
          </p:nvPr>
        </p:nvSpPr>
        <p:spPr/>
        <p:txBody>
          <a:bodyPr/>
          <a:lstStyle/>
          <a:p>
            <a:fld id="{CF051E68-C151-435A-8222-B9BB1983971F}" type="datetime1">
              <a:rPr lang="en-GB" smtClean="0"/>
              <a:t>18/04/2020</a:t>
            </a:fld>
            <a:endParaRPr lang="en-GB"/>
          </a:p>
        </p:txBody>
      </p:sp>
      <p:sp>
        <p:nvSpPr>
          <p:cNvPr id="4" name="Footer Placeholder 3">
            <a:extLst>
              <a:ext uri="{FF2B5EF4-FFF2-40B4-BE49-F238E27FC236}">
                <a16:creationId xmlns:a16="http://schemas.microsoft.com/office/drawing/2014/main" id="{D3B98D39-A7CB-40EC-99AC-F1324743E1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26C117-ECF8-4BDE-8CC7-67F6A1036619}"/>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269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F8F1A-6632-4ABC-A61D-3BE1B3128A35}"/>
              </a:ext>
            </a:extLst>
          </p:cNvPr>
          <p:cNvSpPr>
            <a:spLocks noGrp="1"/>
          </p:cNvSpPr>
          <p:nvPr>
            <p:ph type="dt" sz="half" idx="10"/>
          </p:nvPr>
        </p:nvSpPr>
        <p:spPr/>
        <p:txBody>
          <a:bodyPr/>
          <a:lstStyle/>
          <a:p>
            <a:fld id="{8811EFFC-3947-4643-9571-C2489B0870C8}" type="datetime1">
              <a:rPr lang="en-GB" smtClean="0"/>
              <a:t>18/04/2020</a:t>
            </a:fld>
            <a:endParaRPr lang="en-GB"/>
          </a:p>
        </p:txBody>
      </p:sp>
      <p:sp>
        <p:nvSpPr>
          <p:cNvPr id="3" name="Footer Placeholder 2">
            <a:extLst>
              <a:ext uri="{FF2B5EF4-FFF2-40B4-BE49-F238E27FC236}">
                <a16:creationId xmlns:a16="http://schemas.microsoft.com/office/drawing/2014/main" id="{BDF8E694-2B38-4796-9FD2-13C7DAF70B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6D8A79-9033-422B-B9BB-F20BC7E110B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26455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9243-003E-47B1-AD28-C56A4E49D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8E5A77-550E-49D8-8474-689AC13D4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16DE0A-935F-4B30-B821-68478F09E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3F4C1-283B-45BB-9447-FB75EEB6AC49}"/>
              </a:ext>
            </a:extLst>
          </p:cNvPr>
          <p:cNvSpPr>
            <a:spLocks noGrp="1"/>
          </p:cNvSpPr>
          <p:nvPr>
            <p:ph type="dt" sz="half" idx="10"/>
          </p:nvPr>
        </p:nvSpPr>
        <p:spPr/>
        <p:txBody>
          <a:bodyPr/>
          <a:lstStyle/>
          <a:p>
            <a:fld id="{D739DB68-5464-4523-A98B-CD2C608C43DC}" type="datetime1">
              <a:rPr lang="en-GB" smtClean="0"/>
              <a:t>18/04/2020</a:t>
            </a:fld>
            <a:endParaRPr lang="en-GB"/>
          </a:p>
        </p:txBody>
      </p:sp>
      <p:sp>
        <p:nvSpPr>
          <p:cNvPr id="6" name="Footer Placeholder 5">
            <a:extLst>
              <a:ext uri="{FF2B5EF4-FFF2-40B4-BE49-F238E27FC236}">
                <a16:creationId xmlns:a16="http://schemas.microsoft.com/office/drawing/2014/main" id="{2AB19CDB-0338-4E6F-9A81-A5B19CCA0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02D56-D0C8-4321-9F79-72B1C77C67D2}"/>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93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AC76-CD2C-483F-9CC7-EEF6F9BDF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7DC319-AB35-4701-9C71-DB1649A26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151A90-712A-49C8-89D7-82AF293B0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53047-E8E1-48B2-B254-778FF3596F3C}"/>
              </a:ext>
            </a:extLst>
          </p:cNvPr>
          <p:cNvSpPr>
            <a:spLocks noGrp="1"/>
          </p:cNvSpPr>
          <p:nvPr>
            <p:ph type="dt" sz="half" idx="10"/>
          </p:nvPr>
        </p:nvSpPr>
        <p:spPr/>
        <p:txBody>
          <a:bodyPr/>
          <a:lstStyle/>
          <a:p>
            <a:fld id="{F2DA0A09-9D51-442A-B7A6-706333BF911A}" type="datetime1">
              <a:rPr lang="en-GB" smtClean="0"/>
              <a:t>18/04/2020</a:t>
            </a:fld>
            <a:endParaRPr lang="en-GB"/>
          </a:p>
        </p:txBody>
      </p:sp>
      <p:sp>
        <p:nvSpPr>
          <p:cNvPr id="6" name="Footer Placeholder 5">
            <a:extLst>
              <a:ext uri="{FF2B5EF4-FFF2-40B4-BE49-F238E27FC236}">
                <a16:creationId xmlns:a16="http://schemas.microsoft.com/office/drawing/2014/main" id="{8315E357-C5AA-4421-A821-6DFBCB38E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DD2B9-6535-407F-A1E8-A0BD7E4A491E}"/>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3461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4564F-4FD9-4507-BD69-91924AE64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E140F4-3B65-46B0-B87E-C7D52E6EB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AA53A-0EB5-44D4-8A53-07091BAA7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25C36-F3BD-434E-AA9E-4419F7793A4E}" type="datetime1">
              <a:rPr lang="en-GB" smtClean="0"/>
              <a:t>18/04/2020</a:t>
            </a:fld>
            <a:endParaRPr lang="en-GB"/>
          </a:p>
        </p:txBody>
      </p:sp>
      <p:sp>
        <p:nvSpPr>
          <p:cNvPr id="5" name="Footer Placeholder 4">
            <a:extLst>
              <a:ext uri="{FF2B5EF4-FFF2-40B4-BE49-F238E27FC236}">
                <a16:creationId xmlns:a16="http://schemas.microsoft.com/office/drawing/2014/main" id="{CC2D27F9-EA9B-4195-AAB7-07CD07BF2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D8AED-EDA7-4635-BAF1-60886372A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8E5E1-2CB7-4E78-9DCC-07AB18866500}" type="slidenum">
              <a:rPr lang="en-GB" smtClean="0"/>
              <a:t>‹#›</a:t>
            </a:fld>
            <a:endParaRPr lang="en-GB"/>
          </a:p>
        </p:txBody>
      </p:sp>
    </p:spTree>
    <p:extLst>
      <p:ext uri="{BB962C8B-B14F-4D97-AF65-F5344CB8AC3E}">
        <p14:creationId xmlns:p14="http://schemas.microsoft.com/office/powerpoint/2010/main" val="71495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bbc.co.uk/bitesize/topics/zn22pv4/articles/z8mbqhv"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jpeg"/><Relationship Id="rId10" Type="http://schemas.openxmlformats.org/officeDocument/2006/relationships/image" Target="../media/image7.png"/><Relationship Id="rId4" Type="http://schemas.openxmlformats.org/officeDocument/2006/relationships/hyperlink" Target="https://www.bbc.co.uk/bitesize/topics/zn22pv4/articles/zp6g7p3"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bbc.co.uk/teach/class-clips-video/science-ks2--ks3-classification-of-organisms/zh7g92p"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activewild.com/"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barnowltrust.org.uk/owl-facts-for-kids/" TargetMode="External"/><Relationship Id="rId11" Type="http://schemas.openxmlformats.org/officeDocument/2006/relationships/image" Target="../media/image7.png"/><Relationship Id="rId5" Type="http://schemas.openxmlformats.org/officeDocument/2006/relationships/hyperlink" Target="https://www.dkfindout.com/uk/animals-and-nature/reptiles/tortoises-and-turtles/" TargetMode="External"/><Relationship Id="rId10" Type="http://schemas.openxmlformats.org/officeDocument/2006/relationships/image" Target="../media/image20.jpeg"/><Relationship Id="rId4" Type="http://schemas.openxmlformats.org/officeDocument/2006/relationships/hyperlink" Target="https://www.dkfindout.com/uk/animals-and-nature" TargetMode="Externa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7CEEB49D-698B-4C1C-A5DA-04047682DB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876297" y="407795"/>
            <a:ext cx="9315703" cy="6193952"/>
          </a:xfrm>
        </p:spPr>
      </p:pic>
      <p:sp>
        <p:nvSpPr>
          <p:cNvPr id="7" name="Freeform: Shape 6">
            <a:extLst>
              <a:ext uri="{FF2B5EF4-FFF2-40B4-BE49-F238E27FC236}">
                <a16:creationId xmlns:a16="http://schemas.microsoft.com/office/drawing/2014/main" id="{2CF6FC01-7A4C-42A0-A671-9933A7CC75A2}"/>
              </a:ext>
            </a:extLst>
          </p:cNvPr>
          <p:cNvSpPr/>
          <p:nvPr/>
        </p:nvSpPr>
        <p:spPr>
          <a:xfrm>
            <a:off x="0" y="6940"/>
            <a:ext cx="7219950" cy="6824678"/>
          </a:xfrm>
          <a:custGeom>
            <a:avLst/>
            <a:gdLst>
              <a:gd name="connsiteX0" fmla="*/ 5164852 w 5265336"/>
              <a:gd name="connsiteY0" fmla="*/ 90435 h 7355394"/>
              <a:gd name="connsiteX1" fmla="*/ 2642716 w 5265336"/>
              <a:gd name="connsiteY1" fmla="*/ 7285055 h 7355394"/>
              <a:gd name="connsiteX2" fmla="*/ 0 w 5265336"/>
              <a:gd name="connsiteY2" fmla="*/ 7355394 h 7355394"/>
              <a:gd name="connsiteX3" fmla="*/ 10048 w 5265336"/>
              <a:gd name="connsiteY3" fmla="*/ 20097 h 7355394"/>
              <a:gd name="connsiteX4" fmla="*/ 5265336 w 5265336"/>
              <a:gd name="connsiteY4" fmla="*/ 0 h 7355394"/>
              <a:gd name="connsiteX5" fmla="*/ 5255288 w 5265336"/>
              <a:gd name="connsiteY5" fmla="*/ 0 h 73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336" h="7355394">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 name="Title 6">
            <a:extLst>
              <a:ext uri="{FF2B5EF4-FFF2-40B4-BE49-F238E27FC236}">
                <a16:creationId xmlns:a16="http://schemas.microsoft.com/office/drawing/2014/main" id="{4E50E18B-F434-4647-9123-D05FAAB53E96}"/>
              </a:ext>
            </a:extLst>
          </p:cNvPr>
          <p:cNvSpPr txBox="1">
            <a:spLocks/>
          </p:cNvSpPr>
          <p:nvPr/>
        </p:nvSpPr>
        <p:spPr>
          <a:xfrm>
            <a:off x="722630" y="641564"/>
            <a:ext cx="5422900" cy="1354217"/>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4400" kern="0" dirty="0">
                <a:solidFill>
                  <a:schemeClr val="bg1"/>
                </a:solidFill>
                <a:latin typeface="Lato Black" panose="020F0502020204030203" pitchFamily="34" charset="0"/>
                <a:ea typeface="Lato Black" panose="020F0502020204030203" pitchFamily="34" charset="0"/>
                <a:cs typeface="Lato Black" panose="020F0502020204030203" pitchFamily="34" charset="0"/>
              </a:rPr>
              <a:t>Living things and their habitats</a:t>
            </a:r>
          </a:p>
        </p:txBody>
      </p:sp>
      <p:sp>
        <p:nvSpPr>
          <p:cNvPr id="9" name="object 4">
            <a:extLst>
              <a:ext uri="{FF2B5EF4-FFF2-40B4-BE49-F238E27FC236}">
                <a16:creationId xmlns:a16="http://schemas.microsoft.com/office/drawing/2014/main" id="{8DA896D1-C048-4C77-9F3B-54911F60C082}"/>
              </a:ext>
            </a:extLst>
          </p:cNvPr>
          <p:cNvSpPr/>
          <p:nvPr/>
        </p:nvSpPr>
        <p:spPr>
          <a:xfrm>
            <a:off x="722630" y="2145506"/>
            <a:ext cx="810260" cy="67314"/>
          </a:xfrm>
          <a:custGeom>
            <a:avLst/>
            <a:gdLst/>
            <a:ahLst/>
            <a:cxnLst/>
            <a:rect l="l" t="t" r="r" b="b"/>
            <a:pathLst>
              <a:path w="810260">
                <a:moveTo>
                  <a:pt x="0" y="0"/>
                </a:moveTo>
                <a:lnTo>
                  <a:pt x="810006" y="0"/>
                </a:lnTo>
              </a:path>
            </a:pathLst>
          </a:custGeom>
          <a:ln w="76200">
            <a:solidFill>
              <a:schemeClr val="bg1"/>
            </a:solidFill>
          </a:ln>
        </p:spPr>
        <p:txBody>
          <a:bodyPr wrap="square" lIns="0" tIns="0" rIns="0" bIns="0" rtlCol="0"/>
          <a:lstStyle/>
          <a:p>
            <a:endParaRPr dirty="0">
              <a:latin typeface="Calibri" panose="020F050202020403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E9D86310-5FDD-4454-92F2-FCB9396B3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300" y="7251692"/>
            <a:ext cx="1981200" cy="289169"/>
          </a:xfrm>
          <a:prstGeom prst="rect">
            <a:avLst/>
          </a:prstGeom>
        </p:spPr>
      </p:pic>
      <p:sp>
        <p:nvSpPr>
          <p:cNvPr id="15" name="Rectangle 14">
            <a:extLst>
              <a:ext uri="{FF2B5EF4-FFF2-40B4-BE49-F238E27FC236}">
                <a16:creationId xmlns:a16="http://schemas.microsoft.com/office/drawing/2014/main" id="{F571E163-626D-475E-A518-59C3025AF857}"/>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drawing, light&#10;&#10;Description automatically generated">
            <a:extLst>
              <a:ext uri="{FF2B5EF4-FFF2-40B4-BE49-F238E27FC236}">
                <a16:creationId xmlns:a16="http://schemas.microsoft.com/office/drawing/2014/main" id="{9FD0E528-065B-4B07-8252-55F07F81D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7" name="Rectangle 16">
            <a:extLst>
              <a:ext uri="{FF2B5EF4-FFF2-40B4-BE49-F238E27FC236}">
                <a16:creationId xmlns:a16="http://schemas.microsoft.com/office/drawing/2014/main" id="{68C883CF-17F6-4C7B-A00B-B3E4BA853FC3}"/>
              </a:ext>
            </a:extLst>
          </p:cNvPr>
          <p:cNvSpPr/>
          <p:nvPr/>
        </p:nvSpPr>
        <p:spPr>
          <a:xfrm>
            <a:off x="0" y="2823"/>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6">
            <a:extLst>
              <a:ext uri="{FF2B5EF4-FFF2-40B4-BE49-F238E27FC236}">
                <a16:creationId xmlns:a16="http://schemas.microsoft.com/office/drawing/2014/main" id="{B370D3A3-4B18-46A8-9623-BCE4A8D48555}"/>
              </a:ext>
            </a:extLst>
          </p:cNvPr>
          <p:cNvSpPr txBox="1">
            <a:spLocks/>
          </p:cNvSpPr>
          <p:nvPr/>
        </p:nvSpPr>
        <p:spPr>
          <a:xfrm>
            <a:off x="717550" y="2362546"/>
            <a:ext cx="5422900" cy="738664"/>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Animals with a backbone: </a:t>
            </a:r>
          </a:p>
          <a:p>
            <a:r>
              <a:rPr lang="en-GB" sz="2400" i="1" kern="0">
                <a:solidFill>
                  <a:schemeClr val="bg1"/>
                </a:solidFill>
                <a:ea typeface="Lato Black" panose="020F0502020204030203" pitchFamily="34" charset="0"/>
                <a:cs typeface="Lato Black" panose="020F0502020204030203" pitchFamily="34" charset="0"/>
              </a:rPr>
              <a:t>Classifying vertebrates</a:t>
            </a:r>
            <a:endParaRPr lang="en-GB" sz="2400" i="1" kern="0" dirty="0">
              <a:solidFill>
                <a:schemeClr val="bg1"/>
              </a:solidFill>
              <a:ea typeface="Lato Black" panose="020F0502020204030203" pitchFamily="34" charset="0"/>
              <a:cs typeface="Lato Black" panose="020F0502020204030203" pitchFamily="34" charset="0"/>
            </a:endParaRPr>
          </a:p>
        </p:txBody>
      </p:sp>
      <p:sp>
        <p:nvSpPr>
          <p:cNvPr id="20" name="Title 6">
            <a:extLst>
              <a:ext uri="{FF2B5EF4-FFF2-40B4-BE49-F238E27FC236}">
                <a16:creationId xmlns:a16="http://schemas.microsoft.com/office/drawing/2014/main" id="{84AD8CF2-1F27-4141-A103-04168FC7AC96}"/>
              </a:ext>
            </a:extLst>
          </p:cNvPr>
          <p:cNvSpPr txBox="1">
            <a:spLocks/>
          </p:cNvSpPr>
          <p:nvPr/>
        </p:nvSpPr>
        <p:spPr>
          <a:xfrm>
            <a:off x="717550" y="5439710"/>
            <a:ext cx="5422900" cy="1107996"/>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Year 6</a:t>
            </a:r>
          </a:p>
          <a:p>
            <a:r>
              <a:rPr lang="en-GB" sz="2400" i="1" kern="0" dirty="0">
                <a:solidFill>
                  <a:schemeClr val="bg1"/>
                </a:solidFill>
                <a:ea typeface="Lato Black" panose="020F0502020204030203" pitchFamily="34" charset="0"/>
                <a:cs typeface="Lato Black" panose="020F0502020204030203" pitchFamily="34" charset="0"/>
              </a:rPr>
              <a:t>Age 10-11 </a:t>
            </a:r>
            <a:br>
              <a:rPr lang="en-GB" sz="2400" i="1" kern="0" dirty="0">
                <a:solidFill>
                  <a:schemeClr val="bg1"/>
                </a:solidFill>
                <a:ea typeface="Lato Black" panose="020F0502020204030203" pitchFamily="34" charset="0"/>
                <a:cs typeface="Lato Black" panose="020F0502020204030203" pitchFamily="34" charset="0"/>
              </a:rPr>
            </a:br>
            <a:endParaRPr lang="en-GB" sz="2400" i="1" kern="0" dirty="0">
              <a:solidFill>
                <a:schemeClr val="bg1"/>
              </a:solidFill>
              <a:ea typeface="Lato Black" panose="020F0502020204030203" pitchFamily="34" charset="0"/>
              <a:cs typeface="Lato Black" panose="020F0502020204030203" pitchFamily="34" charset="0"/>
            </a:endParaRPr>
          </a:p>
        </p:txBody>
      </p:sp>
      <p:pic>
        <p:nvPicPr>
          <p:cNvPr id="21" name="Picture 20">
            <a:extLst>
              <a:ext uri="{FF2B5EF4-FFF2-40B4-BE49-F238E27FC236}">
                <a16:creationId xmlns:a16="http://schemas.microsoft.com/office/drawing/2014/main" id="{B7D18EC0-71FE-4588-85DE-3D465BC6C2BF}"/>
              </a:ext>
            </a:extLst>
          </p:cNvPr>
          <p:cNvPicPr>
            <a:picLocks noChangeAspect="1"/>
          </p:cNvPicPr>
          <p:nvPr/>
        </p:nvPicPr>
        <p:blipFill>
          <a:blip r:embed="rId5">
            <a:alphaModFix amt="85000"/>
          </a:blip>
          <a:stretch>
            <a:fillRect/>
          </a:stretch>
        </p:blipFill>
        <p:spPr>
          <a:xfrm>
            <a:off x="8439325" y="641563"/>
            <a:ext cx="3540154" cy="5690591"/>
          </a:xfrm>
          <a:prstGeom prst="rect">
            <a:avLst/>
          </a:prstGeom>
        </p:spPr>
      </p:pic>
      <p:sp>
        <p:nvSpPr>
          <p:cNvPr id="23" name="TextBox 22">
            <a:extLst>
              <a:ext uri="{FF2B5EF4-FFF2-40B4-BE49-F238E27FC236}">
                <a16:creationId xmlns:a16="http://schemas.microsoft.com/office/drawing/2014/main" id="{448DBB14-452D-48E7-8FC6-16F403D91C1C}"/>
              </a:ext>
            </a:extLst>
          </p:cNvPr>
          <p:cNvSpPr txBox="1"/>
          <p:nvPr/>
        </p:nvSpPr>
        <p:spPr>
          <a:xfrm>
            <a:off x="8556772" y="525845"/>
            <a:ext cx="3338818" cy="6001643"/>
          </a:xfrm>
          <a:prstGeom prst="rect">
            <a:avLst/>
          </a:prstGeom>
          <a:noFill/>
        </p:spPr>
        <p:txBody>
          <a:bodyPr wrap="square" rtlCol="0">
            <a:spAutoFit/>
          </a:bodyPr>
          <a:lstStyle/>
          <a:p>
            <a:endParaRPr lang="en-GB" sz="1600" b="1" dirty="0">
              <a:solidFill>
                <a:schemeClr val="bg1"/>
              </a:solidFill>
            </a:endParaRPr>
          </a:p>
          <a:p>
            <a:r>
              <a:rPr lang="en-GB" sz="1600" b="1" dirty="0">
                <a:solidFill>
                  <a:schemeClr val="bg1"/>
                </a:solidFill>
              </a:rPr>
              <a:t>For parents</a:t>
            </a:r>
          </a:p>
          <a:p>
            <a:r>
              <a:rPr lang="en-GB" sz="1600" i="1" dirty="0">
                <a:solidFill>
                  <a:schemeClr val="bg1"/>
                </a:solidFill>
              </a:rPr>
              <a:t>Thank you for supporting your child’s learning in science.</a:t>
            </a:r>
          </a:p>
          <a:p>
            <a:r>
              <a:rPr lang="en-GB" sz="1600" b="1" i="1" dirty="0">
                <a:solidFill>
                  <a:schemeClr val="bg1"/>
                </a:solidFill>
              </a:rPr>
              <a:t>Before the session:</a:t>
            </a:r>
          </a:p>
          <a:p>
            <a:pPr marL="285750" indent="-285750" fontAlgn="base">
              <a:buFont typeface="Arial" panose="020B0604020202020204" pitchFamily="34" charset="0"/>
              <a:buChar char="•"/>
            </a:pPr>
            <a:r>
              <a:rPr lang="en-GB" sz="1600" dirty="0">
                <a:solidFill>
                  <a:schemeClr val="bg1"/>
                </a:solidFill>
              </a:rPr>
              <a:t>Please read slide 2 so you know what your child is learning and what you need to get ready.</a:t>
            </a:r>
          </a:p>
          <a:p>
            <a:pPr marL="285750" indent="-285750" fontAlgn="base">
              <a:buFont typeface="Arial" panose="020B0604020202020204" pitchFamily="34" charset="0"/>
              <a:buChar char="•"/>
            </a:pPr>
            <a:r>
              <a:rPr lang="en-GB" sz="1600" dirty="0">
                <a:solidFill>
                  <a:schemeClr val="bg1"/>
                </a:solidFill>
              </a:rPr>
              <a:t>As an alternative to lined paper, slide 5 may be printed for your child to record on.</a:t>
            </a:r>
          </a:p>
          <a:p>
            <a:pPr fontAlgn="base"/>
            <a:r>
              <a:rPr lang="en-GB" sz="1600" b="1" i="1" dirty="0">
                <a:solidFill>
                  <a:schemeClr val="bg1"/>
                </a:solidFill>
              </a:rPr>
              <a:t>During the session:</a:t>
            </a:r>
          </a:p>
          <a:p>
            <a:pPr marL="285750" indent="-285750" fontAlgn="base">
              <a:buFont typeface="Arial" panose="020B0604020202020204" pitchFamily="34" charset="0"/>
              <a:buChar char="•"/>
            </a:pPr>
            <a:r>
              <a:rPr lang="en-GB" sz="1600" dirty="0">
                <a:solidFill>
                  <a:schemeClr val="bg1"/>
                </a:solidFill>
              </a:rPr>
              <a:t>Share the learning intentions on slide 2.</a:t>
            </a:r>
          </a:p>
          <a:p>
            <a:pPr marL="285750" indent="-285750" fontAlgn="base">
              <a:buFont typeface="Arial" panose="020B0604020202020204" pitchFamily="34" charset="0"/>
              <a:buChar char="•"/>
            </a:pPr>
            <a:r>
              <a:rPr lang="en-GB" sz="1600" dirty="0">
                <a:solidFill>
                  <a:schemeClr val="bg1"/>
                </a:solidFill>
              </a:rPr>
              <a:t>Support your child with the main activities on slides 3,4 &amp; 5, as needed. </a:t>
            </a:r>
          </a:p>
          <a:p>
            <a:pPr marL="285750" indent="-285750" fontAlgn="base">
              <a:buFont typeface="Arial" panose="020B0604020202020204" pitchFamily="34" charset="0"/>
              <a:buChar char="•"/>
            </a:pPr>
            <a:r>
              <a:rPr lang="en-GB" sz="1600" dirty="0">
                <a:solidFill>
                  <a:schemeClr val="bg1"/>
                </a:solidFill>
              </a:rPr>
              <a:t>Slide 6 is a further, optional activity.</a:t>
            </a:r>
          </a:p>
          <a:p>
            <a:pPr marL="285750" indent="-285750" fontAlgn="base">
              <a:buFont typeface="Arial" panose="020B0604020202020204" pitchFamily="34" charset="0"/>
              <a:buChar char="•"/>
            </a:pPr>
            <a:r>
              <a:rPr lang="en-GB" sz="1600" dirty="0">
                <a:solidFill>
                  <a:schemeClr val="bg1"/>
                </a:solidFill>
              </a:rPr>
              <a:t>Slide 7 has a glossary of key terms.</a:t>
            </a:r>
          </a:p>
          <a:p>
            <a:pPr fontAlgn="base"/>
            <a:r>
              <a:rPr lang="en-GB" sz="1600" b="1" i="1" dirty="0">
                <a:solidFill>
                  <a:schemeClr val="bg1"/>
                </a:solidFill>
              </a:rPr>
              <a:t>Reviewing with your child:</a:t>
            </a:r>
          </a:p>
          <a:p>
            <a:pPr marL="285750" indent="-285750" fontAlgn="base">
              <a:buFont typeface="Arial" panose="020B0604020202020204" pitchFamily="34" charset="0"/>
              <a:buChar char="•"/>
            </a:pPr>
            <a:r>
              <a:rPr lang="en-GB" sz="1600" dirty="0">
                <a:solidFill>
                  <a:schemeClr val="bg1"/>
                </a:solidFill>
              </a:rPr>
              <a:t>Slide 8 gives an idea of what your child may produce.</a:t>
            </a:r>
          </a:p>
          <a:p>
            <a:pPr marL="285750" indent="-285750">
              <a:buFont typeface="Arial" panose="020B0604020202020204" pitchFamily="34" charset="0"/>
              <a:buChar char="•"/>
            </a:pPr>
            <a:endParaRPr lang="en-GB" sz="1600" i="1" dirty="0">
              <a:solidFill>
                <a:schemeClr val="bg1"/>
              </a:solidFill>
            </a:endParaRPr>
          </a:p>
        </p:txBody>
      </p:sp>
    </p:spTree>
    <p:extLst>
      <p:ext uri="{BB962C8B-B14F-4D97-AF65-F5344CB8AC3E}">
        <p14:creationId xmlns:p14="http://schemas.microsoft.com/office/powerpoint/2010/main" val="426839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44140"/>
            <a:ext cx="5181600" cy="3136407"/>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2000" dirty="0"/>
              <a:t>Key Learning</a:t>
            </a:r>
          </a:p>
          <a:p>
            <a:r>
              <a:rPr lang="en-GB" sz="2000" b="1" dirty="0">
                <a:solidFill>
                  <a:schemeClr val="tx1">
                    <a:lumMod val="85000"/>
                    <a:lumOff val="15000"/>
                  </a:schemeClr>
                </a:solidFill>
              </a:rPr>
              <a:t>Animals </a:t>
            </a:r>
            <a:r>
              <a:rPr lang="en-GB" sz="2000" dirty="0">
                <a:solidFill>
                  <a:schemeClr val="tx1">
                    <a:lumMod val="85000"/>
                    <a:lumOff val="15000"/>
                  </a:schemeClr>
                </a:solidFill>
              </a:rPr>
              <a:t>can be divided into two main groups: </a:t>
            </a:r>
            <a:r>
              <a:rPr lang="en-GB" sz="2000" b="1" dirty="0">
                <a:solidFill>
                  <a:schemeClr val="tx1">
                    <a:lumMod val="85000"/>
                    <a:lumOff val="15000"/>
                  </a:schemeClr>
                </a:solidFill>
              </a:rPr>
              <a:t>vertebrates </a:t>
            </a:r>
            <a:r>
              <a:rPr lang="en-GB" sz="2000" dirty="0">
                <a:solidFill>
                  <a:schemeClr val="tx1">
                    <a:lumMod val="85000"/>
                    <a:lumOff val="15000"/>
                  </a:schemeClr>
                </a:solidFill>
              </a:rPr>
              <a:t>(animals with backbones)</a:t>
            </a:r>
            <a:r>
              <a:rPr lang="en-GB" sz="2000" b="1" dirty="0">
                <a:solidFill>
                  <a:schemeClr val="tx1">
                    <a:lumMod val="85000"/>
                    <a:lumOff val="15000"/>
                  </a:schemeClr>
                </a:solidFill>
              </a:rPr>
              <a:t> </a:t>
            </a:r>
            <a:r>
              <a:rPr lang="en-GB" sz="2000" dirty="0">
                <a:solidFill>
                  <a:schemeClr val="tx1">
                    <a:lumMod val="85000"/>
                    <a:lumOff val="15000"/>
                  </a:schemeClr>
                </a:solidFill>
              </a:rPr>
              <a:t>and </a:t>
            </a:r>
            <a:r>
              <a:rPr lang="en-GB" sz="2000" b="1" dirty="0">
                <a:solidFill>
                  <a:schemeClr val="tx1">
                    <a:lumMod val="85000"/>
                    <a:lumOff val="15000"/>
                  </a:schemeClr>
                </a:solidFill>
              </a:rPr>
              <a:t>invertebrates </a:t>
            </a:r>
            <a:r>
              <a:rPr lang="en-GB" sz="2000" dirty="0">
                <a:solidFill>
                  <a:schemeClr val="tx1">
                    <a:lumMod val="85000"/>
                    <a:lumOff val="15000"/>
                  </a:schemeClr>
                </a:solidFill>
              </a:rPr>
              <a:t>(animals without backbones)</a:t>
            </a:r>
            <a:r>
              <a:rPr lang="en-GB" sz="2000" b="1" dirty="0">
                <a:solidFill>
                  <a:schemeClr val="tx1">
                    <a:lumMod val="85000"/>
                    <a:lumOff val="15000"/>
                  </a:schemeClr>
                </a:solidFill>
              </a:rPr>
              <a:t>.</a:t>
            </a:r>
          </a:p>
          <a:p>
            <a:r>
              <a:rPr lang="en-GB" sz="2000" b="1" dirty="0">
                <a:solidFill>
                  <a:schemeClr val="tx1">
                    <a:lumMod val="85000"/>
                    <a:lumOff val="15000"/>
                  </a:schemeClr>
                </a:solidFill>
              </a:rPr>
              <a:t>Vertebrates </a:t>
            </a:r>
            <a:r>
              <a:rPr lang="en-GB" sz="2000" dirty="0">
                <a:solidFill>
                  <a:schemeClr val="tx1">
                    <a:lumMod val="85000"/>
                    <a:lumOff val="15000"/>
                  </a:schemeClr>
                </a:solidFill>
              </a:rPr>
              <a:t>can be divided into five main groups: </a:t>
            </a:r>
            <a:r>
              <a:rPr lang="en-GB" sz="2000" b="1" dirty="0">
                <a:solidFill>
                  <a:schemeClr val="tx1">
                    <a:lumMod val="85000"/>
                    <a:lumOff val="15000"/>
                  </a:schemeClr>
                </a:solidFill>
              </a:rPr>
              <a:t>Fish, Reptiles, Amphibians, Birds and Mammals.</a:t>
            </a:r>
          </a:p>
          <a:p>
            <a:r>
              <a:rPr lang="en-GB" sz="2000" dirty="0">
                <a:solidFill>
                  <a:schemeClr val="tx1">
                    <a:lumMod val="85000"/>
                    <a:lumOff val="15000"/>
                  </a:schemeClr>
                </a:solidFill>
              </a:rPr>
              <a:t>Each vertebrate group has distinctive characteristics.</a:t>
            </a:r>
            <a:endParaRPr lang="en-GB" sz="2000" b="0" dirty="0">
              <a:solidFill>
                <a:schemeClr val="tx1">
                  <a:lumMod val="85000"/>
                  <a:lumOff val="15000"/>
                </a:schemeClr>
              </a:solidFill>
            </a:endParaRPr>
          </a:p>
        </p:txBody>
      </p:sp>
      <p:sp>
        <p:nvSpPr>
          <p:cNvPr id="7" name="Content Placeholder 2">
            <a:extLst>
              <a:ext uri="{FF2B5EF4-FFF2-40B4-BE49-F238E27FC236}">
                <a16:creationId xmlns:a16="http://schemas.microsoft.com/office/drawing/2014/main" id="{185DACEB-595C-438F-A77A-E53F98A2A227}"/>
              </a:ext>
            </a:extLst>
          </p:cNvPr>
          <p:cNvSpPr txBox="1">
            <a:spLocks/>
          </p:cNvSpPr>
          <p:nvPr/>
        </p:nvSpPr>
        <p:spPr>
          <a:xfrm>
            <a:off x="6172202" y="1644140"/>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dirty="0">
                <a:solidFill>
                  <a:srgbClr val="0070C0"/>
                </a:solidFill>
              </a:rPr>
              <a:t> </a:t>
            </a:r>
            <a:r>
              <a:rPr lang="en-GB" sz="2000" b="1" dirty="0">
                <a:solidFill>
                  <a:srgbClr val="0070C0"/>
                </a:solidFill>
              </a:rPr>
              <a:t>Activities </a:t>
            </a:r>
            <a:r>
              <a:rPr lang="en-GB" sz="2000" dirty="0">
                <a:solidFill>
                  <a:srgbClr val="0070C0"/>
                </a:solidFill>
              </a:rPr>
              <a:t>(pages 3-5): 30 - 40 mins</a:t>
            </a:r>
          </a:p>
          <a:p>
            <a:r>
              <a:rPr lang="en-GB" sz="2000" dirty="0">
                <a:solidFill>
                  <a:srgbClr val="0070C0"/>
                </a:solidFill>
              </a:rPr>
              <a:t>Use lined paper, a ruler and a pencil.</a:t>
            </a:r>
          </a:p>
          <a:p>
            <a:r>
              <a:rPr lang="en-GB" sz="2000" dirty="0">
                <a:solidFill>
                  <a:srgbClr val="0070C0"/>
                </a:solidFill>
              </a:rPr>
              <a:t>Alternatively, print page 5 as a worksheet.</a:t>
            </a:r>
          </a:p>
          <a:p>
            <a:pPr marL="0" indent="0">
              <a:buNone/>
            </a:pPr>
            <a:endParaRPr lang="en-GB" sz="2000" dirty="0">
              <a:solidFill>
                <a:srgbClr val="0070C0"/>
              </a:solidFill>
            </a:endParaRPr>
          </a:p>
          <a:p>
            <a:pPr marL="0" indent="0">
              <a:buNone/>
            </a:pPr>
            <a:endParaRPr lang="en-GB" sz="2000" dirty="0">
              <a:solidFill>
                <a:srgbClr val="0070C0"/>
              </a:solidFill>
            </a:endParaRPr>
          </a:p>
          <a:p>
            <a:pPr marL="0" indent="0">
              <a:buNone/>
            </a:pPr>
            <a:endParaRPr lang="en-GB" sz="2000" dirty="0">
              <a:solidFill>
                <a:srgbClr val="0070C0"/>
              </a:solidFill>
            </a:endParaRPr>
          </a:p>
          <a:p>
            <a:pPr marL="0" indent="0">
              <a:buNone/>
            </a:pPr>
            <a:r>
              <a:rPr lang="en-GB" sz="2000" b="1" dirty="0">
                <a:solidFill>
                  <a:srgbClr val="0070C0"/>
                </a:solidFill>
              </a:rPr>
              <a:t>Find out more… </a:t>
            </a:r>
            <a:r>
              <a:rPr lang="en-GB" sz="2000" dirty="0">
                <a:solidFill>
                  <a:srgbClr val="0070C0"/>
                </a:solidFill>
              </a:rPr>
              <a:t>(page 6): 20 - 30 mins </a:t>
            </a:r>
          </a:p>
          <a:p>
            <a:r>
              <a:rPr lang="en-GB" sz="2000" dirty="0">
                <a:solidFill>
                  <a:srgbClr val="0070C0"/>
                </a:solidFill>
              </a:rPr>
              <a:t>Find out more about a vertebrate of your choice; you may choose to research a family pet.</a:t>
            </a:r>
          </a:p>
          <a:p>
            <a:endParaRPr lang="en-GB" sz="2000" dirty="0">
              <a:solidFill>
                <a:srgbClr val="0070C0"/>
              </a:solidFill>
            </a:endParaRPr>
          </a:p>
          <a:p>
            <a:pPr marL="0" indent="0">
              <a:buNone/>
            </a:pPr>
            <a:endParaRPr lang="en-GB" sz="2000" dirty="0">
              <a:solidFill>
                <a:srgbClr val="0070C0"/>
              </a:solidFill>
            </a:endParaRPr>
          </a:p>
          <a:p>
            <a:pPr marL="0" indent="0">
              <a:buNone/>
            </a:pPr>
            <a:endParaRPr lang="en-GB" sz="2000" dirty="0">
              <a:solidFill>
                <a:srgbClr val="0070C0"/>
              </a:solidFill>
            </a:endParaRPr>
          </a:p>
          <a:p>
            <a:pPr marL="0" indent="0">
              <a:buNone/>
            </a:pPr>
            <a:endParaRPr lang="en-GB" sz="2000" dirty="0">
              <a:solidFill>
                <a:srgbClr val="0070C0"/>
              </a:solidFill>
            </a:endParaRPr>
          </a:p>
          <a:p>
            <a:pPr marL="0" indent="0">
              <a:buNone/>
            </a:pPr>
            <a:endParaRPr lang="en-GB" dirty="0"/>
          </a:p>
        </p:txBody>
      </p:sp>
      <p:sp>
        <p:nvSpPr>
          <p:cNvPr id="9" name="Content Placeholder 2">
            <a:extLst>
              <a:ext uri="{FF2B5EF4-FFF2-40B4-BE49-F238E27FC236}">
                <a16:creationId xmlns:a16="http://schemas.microsoft.com/office/drawing/2014/main" id="{44E22C57-FD54-40A0-AEBD-999E75A7D497}"/>
              </a:ext>
            </a:extLst>
          </p:cNvPr>
          <p:cNvSpPr txBox="1">
            <a:spLocks/>
          </p:cNvSpPr>
          <p:nvPr/>
        </p:nvSpPr>
        <p:spPr>
          <a:xfrm>
            <a:off x="838198" y="4997587"/>
            <a:ext cx="5181600" cy="1179375"/>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800" dirty="0"/>
              <a:t>I can…</a:t>
            </a:r>
          </a:p>
          <a:p>
            <a:r>
              <a:rPr lang="en-GB" sz="1800" dirty="0">
                <a:solidFill>
                  <a:schemeClr val="tx1">
                    <a:lumMod val="85000"/>
                    <a:lumOff val="15000"/>
                  </a:schemeClr>
                </a:solidFill>
              </a:rPr>
              <a:t>Describe the characteristics of Fish, Reptiles, Amphibians, Birds and Mammals. </a:t>
            </a:r>
            <a:r>
              <a:rPr lang="en-GB" sz="1800" dirty="0">
                <a:solidFill>
                  <a:srgbClr val="FF0000"/>
                </a:solidFill>
              </a:rPr>
              <a:t> </a:t>
            </a:r>
            <a:endParaRPr lang="en-GB" sz="1800" dirty="0"/>
          </a:p>
        </p:txBody>
      </p:sp>
      <p:pic>
        <p:nvPicPr>
          <p:cNvPr id="14" name="Picture 13" descr="Notepad, Memo, Pencil, Writing, Note">
            <a:extLst>
              <a:ext uri="{FF2B5EF4-FFF2-40B4-BE49-F238E27FC236}">
                <a16:creationId xmlns:a16="http://schemas.microsoft.com/office/drawing/2014/main" id="{D2F26988-8158-475C-894D-C3AB91357D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36372" y="2932182"/>
            <a:ext cx="835092" cy="800729"/>
          </a:xfrm>
          <a:prstGeom prst="rect">
            <a:avLst/>
          </a:prstGeom>
          <a:noFill/>
          <a:ln>
            <a:noFill/>
          </a:ln>
        </p:spPr>
      </p:pic>
      <p:sp>
        <p:nvSpPr>
          <p:cNvPr id="5" name="Rectangle 4">
            <a:extLst>
              <a:ext uri="{FF2B5EF4-FFF2-40B4-BE49-F238E27FC236}">
                <a16:creationId xmlns:a16="http://schemas.microsoft.com/office/drawing/2014/main" id="{BBD9418F-00D6-4FF9-B94B-9975B41823ED}"/>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7F3739-BE8E-4DEA-B82C-7D9E386EA083}"/>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F3E3D1E-5D9F-4E60-B95D-190BA7EADA15}"/>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Living things and their habitats</a:t>
            </a:r>
          </a:p>
        </p:txBody>
      </p:sp>
      <p:sp>
        <p:nvSpPr>
          <p:cNvPr id="15" name="TextBox 14">
            <a:extLst>
              <a:ext uri="{FF2B5EF4-FFF2-40B4-BE49-F238E27FC236}">
                <a16:creationId xmlns:a16="http://schemas.microsoft.com/office/drawing/2014/main" id="{E90525B5-9B65-4FB3-AF95-6A060BCC4DA9}"/>
              </a:ext>
            </a:extLst>
          </p:cNvPr>
          <p:cNvSpPr txBox="1"/>
          <p:nvPr/>
        </p:nvSpPr>
        <p:spPr>
          <a:xfrm>
            <a:off x="1468072" y="500744"/>
            <a:ext cx="7088697" cy="430887"/>
          </a:xfrm>
          <a:prstGeom prst="rect">
            <a:avLst/>
          </a:prstGeom>
          <a:noFill/>
        </p:spPr>
        <p:txBody>
          <a:bodyPr wrap="square" rtlCol="0">
            <a:spAutoFit/>
          </a:bodyPr>
          <a:lstStyle/>
          <a:p>
            <a:r>
              <a:rPr lang="en-GB" sz="2200" b="1" i="1" dirty="0">
                <a:solidFill>
                  <a:schemeClr val="bg1"/>
                </a:solidFill>
                <a:latin typeface="+mj-lt"/>
              </a:rPr>
              <a:t>Animals with a backbone: Vertebrates </a:t>
            </a:r>
          </a:p>
        </p:txBody>
      </p:sp>
      <p:sp>
        <p:nvSpPr>
          <p:cNvPr id="8" name="Rectangle 7">
            <a:extLst>
              <a:ext uri="{FF2B5EF4-FFF2-40B4-BE49-F238E27FC236}">
                <a16:creationId xmlns:a16="http://schemas.microsoft.com/office/drawing/2014/main" id="{634D2724-AEC4-465E-B815-09BCE5D79805}"/>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AE4EE7A-4177-4401-AEAD-C984156A45D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968CE5E-304A-4A0E-B22D-E5B20205A714}"/>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19" name="Picture 18" descr="A picture containing drawing, light&#10;&#10;Description automatically generated">
            <a:extLst>
              <a:ext uri="{FF2B5EF4-FFF2-40B4-BE49-F238E27FC236}">
                <a16:creationId xmlns:a16="http://schemas.microsoft.com/office/drawing/2014/main" id="{C3A7CF5B-9313-4B80-B040-4ABFCBA6A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4" name="TextBox 3">
            <a:extLst>
              <a:ext uri="{FF2B5EF4-FFF2-40B4-BE49-F238E27FC236}">
                <a16:creationId xmlns:a16="http://schemas.microsoft.com/office/drawing/2014/main" id="{767F827F-5FAB-4563-8F02-59EA9963AB0B}"/>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solidFill>
                  <a:schemeClr val="bg1"/>
                </a:solidFill>
              </a:rPr>
              <a:t>2</a:t>
            </a:fld>
            <a:endParaRPr lang="en-GB" dirty="0">
              <a:solidFill>
                <a:schemeClr val="bg1"/>
              </a:solidFill>
            </a:endParaRPr>
          </a:p>
        </p:txBody>
      </p:sp>
      <p:pic>
        <p:nvPicPr>
          <p:cNvPr id="18" name="Picture 17" descr="Speech Bubbles, Comments, Orange, Bubble">
            <a:extLst>
              <a:ext uri="{FF2B5EF4-FFF2-40B4-BE49-F238E27FC236}">
                <a16:creationId xmlns:a16="http://schemas.microsoft.com/office/drawing/2014/main" id="{D9CE631A-8C03-4754-80BB-D89C0E20A08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65940" y="5090743"/>
            <a:ext cx="905524" cy="993063"/>
          </a:xfrm>
          <a:prstGeom prst="rect">
            <a:avLst/>
          </a:prstGeom>
          <a:noFill/>
          <a:ln>
            <a:noFill/>
          </a:ln>
        </p:spPr>
      </p:pic>
      <p:pic>
        <p:nvPicPr>
          <p:cNvPr id="16" name="Picture 15" descr="A picture containing clock, room, plate&#10;&#10;Description automatically generated">
            <a:extLst>
              <a:ext uri="{FF2B5EF4-FFF2-40B4-BE49-F238E27FC236}">
                <a16:creationId xmlns:a16="http://schemas.microsoft.com/office/drawing/2014/main" id="{B4565602-D1B4-4414-B646-F464EE52D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Tree>
    <p:extLst>
      <p:ext uri="{BB962C8B-B14F-4D97-AF65-F5344CB8AC3E}">
        <p14:creationId xmlns:p14="http://schemas.microsoft.com/office/powerpoint/2010/main" val="346545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591799"/>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a:bodyPr>
          <a:lstStyle/>
          <a:p>
            <a:pPr>
              <a:lnSpc>
                <a:spcPct val="100000"/>
              </a:lnSpc>
            </a:pPr>
            <a:r>
              <a:rPr lang="en-GB" sz="2400" dirty="0"/>
              <a:t>Look at these pictures of a ladybird, a crab and a tortoise.</a:t>
            </a:r>
          </a:p>
          <a:p>
            <a:pPr>
              <a:lnSpc>
                <a:spcPct val="100000"/>
              </a:lnSpc>
            </a:pPr>
            <a:r>
              <a:rPr lang="en-GB" sz="2400" dirty="0"/>
              <a:t>Which one do you think is the odd one out? </a:t>
            </a:r>
          </a:p>
          <a:p>
            <a:pPr>
              <a:lnSpc>
                <a:spcPct val="100000"/>
              </a:lnSpc>
            </a:pPr>
            <a:r>
              <a:rPr lang="en-GB" sz="2400" dirty="0"/>
              <a:t>Think about the animal characteristics to help you.</a:t>
            </a:r>
          </a:p>
          <a:p>
            <a:pPr marL="0" indent="0">
              <a:buNone/>
            </a:pPr>
            <a:endParaRPr lang="en-GB" sz="24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0" y="1591799"/>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2400" dirty="0"/>
              <a:t>You may have chosen body colour, body shape or number of legs to describe the odd one out.</a:t>
            </a:r>
          </a:p>
          <a:p>
            <a:r>
              <a:rPr lang="en-GB" sz="2400" dirty="0"/>
              <a:t>You can also classify animals as  </a:t>
            </a:r>
            <a:r>
              <a:rPr lang="en-GB" sz="2400" b="1" dirty="0"/>
              <a:t>vertebrates</a:t>
            </a:r>
            <a:r>
              <a:rPr lang="en-GB" sz="2400" dirty="0"/>
              <a:t> – with a backbone, or  </a:t>
            </a:r>
            <a:r>
              <a:rPr lang="en-GB" sz="2400" b="1" dirty="0"/>
              <a:t>invertebrates </a:t>
            </a:r>
            <a:r>
              <a:rPr lang="en-GB" sz="2400" dirty="0"/>
              <a:t>– without a backbone.</a:t>
            </a:r>
          </a:p>
          <a:p>
            <a:r>
              <a:rPr lang="en-GB" sz="2400" dirty="0"/>
              <a:t>Watch BBC bitesize to find out whether ladybirds, crabs or tortoises have a backbone. </a:t>
            </a:r>
            <a:r>
              <a:rPr lang="en-GB" sz="1800" dirty="0">
                <a:hlinkClick r:id="rId3"/>
              </a:rPr>
              <a:t>https://www.bbc.co.uk/bitesize/topics/zn22pv4/articles/z8mbqhv</a:t>
            </a:r>
            <a:endParaRPr lang="en-GB" sz="1800" dirty="0"/>
          </a:p>
          <a:p>
            <a:pPr marL="0" indent="0">
              <a:buNone/>
            </a:pPr>
            <a:r>
              <a:rPr lang="en-GB" sz="1800" dirty="0">
                <a:hlinkClick r:id="rId4"/>
              </a:rPr>
              <a:t>https://www.bbc.co.uk/bitesize/topics/zn22pv4/articles/zp6g7p3</a:t>
            </a:r>
            <a:endParaRPr lang="en-GB" sz="1800" dirty="0"/>
          </a:p>
        </p:txBody>
      </p:sp>
      <p:pic>
        <p:nvPicPr>
          <p:cNvPr id="11" name="Picture 2" descr="Great Bug Hunt 2018 winners announced | National Insect Week">
            <a:extLst>
              <a:ext uri="{FF2B5EF4-FFF2-40B4-BE49-F238E27FC236}">
                <a16:creationId xmlns:a16="http://schemas.microsoft.com/office/drawing/2014/main" id="{2766B53B-2363-462B-9152-E6EE8A546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839" y="6332945"/>
            <a:ext cx="2132722" cy="4119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D1FA60-ED12-4A13-9DA3-FD2EBF8CC509}"/>
              </a:ext>
            </a:extLst>
          </p:cNvPr>
          <p:cNvSpPr>
            <a:spLocks noGrp="1"/>
          </p:cNvSpPr>
          <p:nvPr>
            <p:ph type="sldNum" sz="quarter" idx="12"/>
          </p:nvPr>
        </p:nvSpPr>
        <p:spPr/>
        <p:txBody>
          <a:bodyPr/>
          <a:lstStyle/>
          <a:p>
            <a:fld id="{F378E5E1-2CB7-4E78-9DCC-07AB18866500}" type="slidenum">
              <a:rPr lang="en-GB" smtClean="0"/>
              <a:t>3</a:t>
            </a:fld>
            <a:endParaRPr lang="en-GB"/>
          </a:p>
        </p:txBody>
      </p:sp>
      <p:sp>
        <p:nvSpPr>
          <p:cNvPr id="15" name="Rectangle 14">
            <a:extLst>
              <a:ext uri="{FF2B5EF4-FFF2-40B4-BE49-F238E27FC236}">
                <a16:creationId xmlns:a16="http://schemas.microsoft.com/office/drawing/2014/main" id="{66FDF4C0-C224-46E5-9D67-7672FBFC28EB}"/>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9C498DC-383D-4B5D-90C9-74B254E75BE6}"/>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72B1460-68BA-41EA-8E04-FE8CEB44D387}"/>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review, think, talk…. </a:t>
            </a:r>
          </a:p>
        </p:txBody>
      </p:sp>
      <p:sp>
        <p:nvSpPr>
          <p:cNvPr id="18" name="TextBox 17">
            <a:extLst>
              <a:ext uri="{FF2B5EF4-FFF2-40B4-BE49-F238E27FC236}">
                <a16:creationId xmlns:a16="http://schemas.microsoft.com/office/drawing/2014/main" id="{DDBC067D-E150-42C8-9D17-25B92C153A9D}"/>
              </a:ext>
            </a:extLst>
          </p:cNvPr>
          <p:cNvSpPr txBox="1"/>
          <p:nvPr/>
        </p:nvSpPr>
        <p:spPr>
          <a:xfrm>
            <a:off x="1468072" y="500744"/>
            <a:ext cx="8782833" cy="430887"/>
          </a:xfrm>
          <a:prstGeom prst="rect">
            <a:avLst/>
          </a:prstGeom>
          <a:noFill/>
        </p:spPr>
        <p:txBody>
          <a:bodyPr wrap="square" rtlCol="0">
            <a:spAutoFit/>
          </a:bodyPr>
          <a:lstStyle/>
          <a:p>
            <a:r>
              <a:rPr lang="en-GB" sz="2200" b="1" i="1" dirty="0">
                <a:solidFill>
                  <a:schemeClr val="bg1"/>
                </a:solidFill>
                <a:latin typeface="+mj-lt"/>
              </a:rPr>
              <a:t>What do you already know about animals with and without backbones?</a:t>
            </a:r>
          </a:p>
        </p:txBody>
      </p:sp>
      <p:sp>
        <p:nvSpPr>
          <p:cNvPr id="19" name="TextBox 18">
            <a:extLst>
              <a:ext uri="{FF2B5EF4-FFF2-40B4-BE49-F238E27FC236}">
                <a16:creationId xmlns:a16="http://schemas.microsoft.com/office/drawing/2014/main" id="{36CE5610-FD66-484D-ABD1-35E31FB26A29}"/>
              </a:ext>
            </a:extLst>
          </p:cNvPr>
          <p:cNvSpPr txBox="1"/>
          <p:nvPr/>
        </p:nvSpPr>
        <p:spPr>
          <a:xfrm>
            <a:off x="1468072" y="800778"/>
            <a:ext cx="7088697" cy="369332"/>
          </a:xfrm>
          <a:prstGeom prst="rect">
            <a:avLst/>
          </a:prstGeom>
          <a:noFill/>
        </p:spPr>
        <p:txBody>
          <a:bodyPr wrap="square" rtlCol="0">
            <a:spAutoFit/>
          </a:bodyPr>
          <a:lstStyle/>
          <a:p>
            <a:r>
              <a:rPr lang="en-GB" b="1" i="1" dirty="0">
                <a:solidFill>
                  <a:schemeClr val="bg1"/>
                </a:solidFill>
                <a:latin typeface="+mj-lt"/>
              </a:rPr>
              <a:t>(10 minutes)</a:t>
            </a:r>
          </a:p>
        </p:txBody>
      </p:sp>
      <p:sp>
        <p:nvSpPr>
          <p:cNvPr id="20" name="Rectangle 19">
            <a:extLst>
              <a:ext uri="{FF2B5EF4-FFF2-40B4-BE49-F238E27FC236}">
                <a16:creationId xmlns:a16="http://schemas.microsoft.com/office/drawing/2014/main" id="{287122AC-BA51-4544-985E-99A5969DA1C3}"/>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67CFBB1-972D-4335-9632-0211EFA7F822}"/>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D75F929-0179-4726-B990-35716BACECB4}"/>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3" name="Picture 22" descr="A picture containing drawing, light&#10;&#10;Description automatically generated">
            <a:extLst>
              <a:ext uri="{FF2B5EF4-FFF2-40B4-BE49-F238E27FC236}">
                <a16:creationId xmlns:a16="http://schemas.microsoft.com/office/drawing/2014/main" id="{A216C370-FCE0-44A3-AB78-64E1D2CB62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24" name="TextBox 23">
            <a:extLst>
              <a:ext uri="{FF2B5EF4-FFF2-40B4-BE49-F238E27FC236}">
                <a16:creationId xmlns:a16="http://schemas.microsoft.com/office/drawing/2014/main" id="{97557637-2707-4CF1-B0B2-AFE0B2FC8EAC}"/>
              </a:ext>
            </a:extLst>
          </p:cNvPr>
          <p:cNvSpPr txBox="1"/>
          <p:nvPr/>
        </p:nvSpPr>
        <p:spPr>
          <a:xfrm>
            <a:off x="162727" y="6441335"/>
            <a:ext cx="470154" cy="369332"/>
          </a:xfrm>
          <a:prstGeom prst="rect">
            <a:avLst/>
          </a:prstGeom>
          <a:noFill/>
        </p:spPr>
        <p:txBody>
          <a:bodyPr wrap="square" rtlCol="0">
            <a:spAutoFit/>
          </a:bodyPr>
          <a:lstStyle/>
          <a:p>
            <a:fld id="{BACC4002-0F26-4D68-B110-598710F50EEB}" type="slidenum">
              <a:rPr lang="en-GB" smtClean="0">
                <a:solidFill>
                  <a:schemeClr val="bg1"/>
                </a:solidFill>
              </a:rPr>
              <a:t>3</a:t>
            </a:fld>
            <a:endParaRPr lang="en-GB" dirty="0">
              <a:solidFill>
                <a:schemeClr val="bg1"/>
              </a:solidFill>
            </a:endParaRPr>
          </a:p>
        </p:txBody>
      </p:sp>
      <p:grpSp>
        <p:nvGrpSpPr>
          <p:cNvPr id="25" name="Group 24">
            <a:extLst>
              <a:ext uri="{FF2B5EF4-FFF2-40B4-BE49-F238E27FC236}">
                <a16:creationId xmlns:a16="http://schemas.microsoft.com/office/drawing/2014/main" id="{F57E7D1B-E5BC-49D0-8B6C-EEB0D1A21693}"/>
              </a:ext>
            </a:extLst>
          </p:cNvPr>
          <p:cNvGrpSpPr/>
          <p:nvPr/>
        </p:nvGrpSpPr>
        <p:grpSpPr>
          <a:xfrm>
            <a:off x="1006876" y="4687409"/>
            <a:ext cx="4692588" cy="1009005"/>
            <a:chOff x="1006876" y="4687409"/>
            <a:chExt cx="4692588" cy="1009005"/>
          </a:xfrm>
        </p:grpSpPr>
        <p:pic>
          <p:nvPicPr>
            <p:cNvPr id="26" name="Picture 25" descr="brown and gray turtle in green grass at daytime">
              <a:extLst>
                <a:ext uri="{FF2B5EF4-FFF2-40B4-BE49-F238E27FC236}">
                  <a16:creationId xmlns:a16="http://schemas.microsoft.com/office/drawing/2014/main" id="{515014E9-9D5F-4322-AFF7-C8DF5514ACBA}"/>
                </a:ext>
              </a:extLst>
            </p:cNvPr>
            <p:cNvPicPr/>
            <p:nvPr/>
          </p:nvPicPr>
          <p:blipFill rotWithShape="1">
            <a:blip r:embed="rId7">
              <a:extLst>
                <a:ext uri="{28A0092B-C50C-407E-A947-70E740481C1C}">
                  <a14:useLocalDpi xmlns:a14="http://schemas.microsoft.com/office/drawing/2010/main" val="0"/>
                </a:ext>
              </a:extLst>
            </a:blip>
            <a:srcRect l="9173"/>
            <a:stretch/>
          </p:blipFill>
          <p:spPr bwMode="auto">
            <a:xfrm>
              <a:off x="4187992" y="4687410"/>
              <a:ext cx="1511472" cy="1009004"/>
            </a:xfrm>
            <a:prstGeom prst="rect">
              <a:avLst/>
            </a:prstGeom>
            <a:noFill/>
            <a:ln>
              <a:noFill/>
            </a:ln>
            <a:extLst>
              <a:ext uri="{53640926-AAD7-44D8-BBD7-CCE9431645EC}">
                <a14:shadowObscured xmlns:a14="http://schemas.microsoft.com/office/drawing/2010/main"/>
              </a:ext>
            </a:extLst>
          </p:spPr>
        </p:pic>
        <p:pic>
          <p:nvPicPr>
            <p:cNvPr id="27" name="Picture 26" descr="orange crab on focus photography">
              <a:extLst>
                <a:ext uri="{FF2B5EF4-FFF2-40B4-BE49-F238E27FC236}">
                  <a16:creationId xmlns:a16="http://schemas.microsoft.com/office/drawing/2014/main" id="{5F109CAB-EA1D-477E-AEFC-7D349198574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1294" y="4687409"/>
              <a:ext cx="1409700" cy="1009003"/>
            </a:xfrm>
            <a:prstGeom prst="rect">
              <a:avLst/>
            </a:prstGeom>
            <a:noFill/>
            <a:ln>
              <a:noFill/>
            </a:ln>
          </p:spPr>
        </p:pic>
        <p:pic>
          <p:nvPicPr>
            <p:cNvPr id="28" name="Picture 27" descr="closeup photo of ladybug">
              <a:extLst>
                <a:ext uri="{FF2B5EF4-FFF2-40B4-BE49-F238E27FC236}">
                  <a16:creationId xmlns:a16="http://schemas.microsoft.com/office/drawing/2014/main" id="{DA491634-1DA0-4929-9D90-FCA945F557C8}"/>
                </a:ext>
              </a:extLst>
            </p:cNvPr>
            <p:cNvPicPr/>
            <p:nvPr/>
          </p:nvPicPr>
          <p:blipFill rotWithShape="1">
            <a:blip r:embed="rId9" cstate="print">
              <a:extLst>
                <a:ext uri="{28A0092B-C50C-407E-A947-70E740481C1C}">
                  <a14:useLocalDpi xmlns:a14="http://schemas.microsoft.com/office/drawing/2010/main" val="0"/>
                </a:ext>
              </a:extLst>
            </a:blip>
            <a:srcRect l="13960" t="52646" r="53468" b="7456"/>
            <a:stretch/>
          </p:blipFill>
          <p:spPr bwMode="auto">
            <a:xfrm>
              <a:off x="1006876" y="4687410"/>
              <a:ext cx="1442018" cy="1009003"/>
            </a:xfrm>
            <a:prstGeom prst="rect">
              <a:avLst/>
            </a:prstGeom>
            <a:noFill/>
            <a:ln>
              <a:noFill/>
            </a:ln>
            <a:extLst>
              <a:ext uri="{53640926-AAD7-44D8-BBD7-CCE9431645EC}">
                <a14:shadowObscured xmlns:a14="http://schemas.microsoft.com/office/drawing/2010/main"/>
              </a:ext>
            </a:extLst>
          </p:spPr>
        </p:pic>
      </p:grpSp>
      <p:pic>
        <p:nvPicPr>
          <p:cNvPr id="29" name="Picture 28" descr="A picture containing clock, room, plate&#10;&#10;Description automatically generated">
            <a:extLst>
              <a:ext uri="{FF2B5EF4-FFF2-40B4-BE49-F238E27FC236}">
                <a16:creationId xmlns:a16="http://schemas.microsoft.com/office/drawing/2014/main" id="{C4DB7A4D-DD03-467E-A1CE-75676305C0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Tree>
    <p:extLst>
      <p:ext uri="{BB962C8B-B14F-4D97-AF65-F5344CB8AC3E}">
        <p14:creationId xmlns:p14="http://schemas.microsoft.com/office/powerpoint/2010/main" val="19428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a:lnSpc>
                <a:spcPct val="110000"/>
              </a:lnSpc>
            </a:pPr>
            <a:r>
              <a:rPr lang="en-GB" sz="2200" dirty="0"/>
              <a:t>Watch this 7 minute clip about vertebrates. Try to jot down some of the features which help to classify each group. </a:t>
            </a:r>
          </a:p>
          <a:p>
            <a:r>
              <a:rPr lang="en-GB" sz="2000" dirty="0">
                <a:hlinkClick r:id="rId3"/>
              </a:rPr>
              <a:t>https://www.bbc.co.uk/teach/class-clips-video/science-ks2--ks3-classification-of-organisms/zh7g92p</a:t>
            </a:r>
            <a:endParaRPr lang="en-GB" sz="2000" dirty="0"/>
          </a:p>
          <a:p>
            <a:pPr marL="0" indent="0">
              <a:buNone/>
            </a:pPr>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626385"/>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pPr>
            <a:r>
              <a:rPr lang="en-GB" sz="2400" b="1" dirty="0">
                <a:solidFill>
                  <a:schemeClr val="tx1">
                    <a:lumMod val="85000"/>
                    <a:lumOff val="15000"/>
                  </a:schemeClr>
                </a:solidFill>
              </a:rPr>
              <a:t>Vertebrates </a:t>
            </a:r>
            <a:r>
              <a:rPr lang="en-GB" sz="2400" dirty="0">
                <a:solidFill>
                  <a:schemeClr val="tx1">
                    <a:lumMod val="85000"/>
                    <a:lumOff val="15000"/>
                  </a:schemeClr>
                </a:solidFill>
              </a:rPr>
              <a:t>can be divided into five main groups: </a:t>
            </a:r>
            <a:r>
              <a:rPr lang="en-GB" sz="2400" b="1" dirty="0">
                <a:solidFill>
                  <a:schemeClr val="tx1">
                    <a:lumMod val="85000"/>
                    <a:lumOff val="15000"/>
                  </a:schemeClr>
                </a:solidFill>
              </a:rPr>
              <a:t>Fish, Reptiles, Amphibians, Birds and Mammals.</a:t>
            </a:r>
          </a:p>
          <a:p>
            <a:pPr>
              <a:lnSpc>
                <a:spcPct val="100000"/>
              </a:lnSpc>
            </a:pPr>
            <a:r>
              <a:rPr lang="en-GB" sz="2400" dirty="0">
                <a:solidFill>
                  <a:schemeClr val="tx1">
                    <a:lumMod val="85000"/>
                    <a:lumOff val="15000"/>
                  </a:schemeClr>
                </a:solidFill>
              </a:rPr>
              <a:t>Certain </a:t>
            </a:r>
            <a:r>
              <a:rPr lang="en-GB" sz="2400" b="1" dirty="0">
                <a:solidFill>
                  <a:schemeClr val="tx1">
                    <a:lumMod val="85000"/>
                    <a:lumOff val="15000"/>
                  </a:schemeClr>
                </a:solidFill>
              </a:rPr>
              <a:t>characteristics</a:t>
            </a:r>
            <a:r>
              <a:rPr lang="en-GB" sz="2400" dirty="0">
                <a:solidFill>
                  <a:schemeClr val="tx1">
                    <a:lumMod val="85000"/>
                    <a:lumOff val="15000"/>
                  </a:schemeClr>
                </a:solidFill>
              </a:rPr>
              <a:t> help us to classify vertebrates, such as:</a:t>
            </a:r>
          </a:p>
          <a:p>
            <a:pPr lvl="1">
              <a:lnSpc>
                <a:spcPct val="110000"/>
              </a:lnSpc>
            </a:pPr>
            <a:r>
              <a:rPr lang="en-GB" sz="2200" dirty="0">
                <a:solidFill>
                  <a:srgbClr val="0070C0"/>
                </a:solidFill>
              </a:rPr>
              <a:t>Warm blooded or cold blooded</a:t>
            </a:r>
          </a:p>
          <a:p>
            <a:pPr lvl="1">
              <a:lnSpc>
                <a:spcPct val="110000"/>
              </a:lnSpc>
            </a:pPr>
            <a:r>
              <a:rPr lang="en-GB" sz="2200" dirty="0">
                <a:solidFill>
                  <a:srgbClr val="0070C0"/>
                </a:solidFill>
              </a:rPr>
              <a:t>Lay eggs or give birth to live young</a:t>
            </a:r>
          </a:p>
          <a:p>
            <a:pPr lvl="1">
              <a:lnSpc>
                <a:spcPct val="110000"/>
              </a:lnSpc>
            </a:pPr>
            <a:r>
              <a:rPr lang="en-GB" sz="2200" dirty="0">
                <a:solidFill>
                  <a:srgbClr val="0070C0"/>
                </a:solidFill>
              </a:rPr>
              <a:t>Have fur, hair, feathers, scales or smooth moist skins</a:t>
            </a:r>
          </a:p>
          <a:p>
            <a:pPr>
              <a:lnSpc>
                <a:spcPct val="100000"/>
              </a:lnSpc>
            </a:pPr>
            <a:r>
              <a:rPr lang="en-GB" sz="2400" dirty="0">
                <a:solidFill>
                  <a:srgbClr val="0070C0"/>
                </a:solidFill>
              </a:rPr>
              <a:t>For example, </a:t>
            </a:r>
            <a:r>
              <a:rPr lang="en-GB" sz="2400" b="1" dirty="0">
                <a:solidFill>
                  <a:srgbClr val="0070C0"/>
                </a:solidFill>
              </a:rPr>
              <a:t>birds</a:t>
            </a:r>
            <a:r>
              <a:rPr lang="en-GB" sz="2400" dirty="0">
                <a:solidFill>
                  <a:srgbClr val="0070C0"/>
                </a:solidFill>
              </a:rPr>
              <a:t> are </a:t>
            </a:r>
            <a:r>
              <a:rPr lang="en-GB" sz="2400" b="1" dirty="0">
                <a:solidFill>
                  <a:srgbClr val="0070C0"/>
                </a:solidFill>
              </a:rPr>
              <a:t>warm blooded</a:t>
            </a:r>
            <a:r>
              <a:rPr lang="en-GB" sz="2400" dirty="0">
                <a:solidFill>
                  <a:srgbClr val="0070C0"/>
                </a:solidFill>
              </a:rPr>
              <a:t>, </a:t>
            </a:r>
            <a:r>
              <a:rPr lang="en-GB" sz="2400" b="1" dirty="0">
                <a:solidFill>
                  <a:srgbClr val="0070C0"/>
                </a:solidFill>
              </a:rPr>
              <a:t>lay eggs </a:t>
            </a:r>
            <a:r>
              <a:rPr lang="en-GB" sz="2400" dirty="0">
                <a:solidFill>
                  <a:srgbClr val="0070C0"/>
                </a:solidFill>
              </a:rPr>
              <a:t>with hard shells and have </a:t>
            </a:r>
            <a:r>
              <a:rPr lang="en-GB" sz="2400" b="1" dirty="0">
                <a:solidFill>
                  <a:srgbClr val="0070C0"/>
                </a:solidFill>
              </a:rPr>
              <a:t>feathers</a:t>
            </a:r>
            <a:r>
              <a:rPr lang="en-GB" sz="2000" b="1" dirty="0">
                <a:solidFill>
                  <a:srgbClr val="0070C0"/>
                </a:solidFill>
              </a:rPr>
              <a:t>.</a:t>
            </a:r>
            <a:endParaRPr lang="en-GB" sz="2000" dirty="0"/>
          </a:p>
          <a:p>
            <a:pPr>
              <a:lnSpc>
                <a:spcPct val="100000"/>
              </a:lnSpc>
            </a:pPr>
            <a:endParaRPr lang="en-GB" sz="2400" dirty="0">
              <a:solidFill>
                <a:schemeClr val="tx1">
                  <a:lumMod val="85000"/>
                  <a:lumOff val="15000"/>
                </a:schemeClr>
              </a:solidFill>
            </a:endParaRPr>
          </a:p>
          <a:p>
            <a:pPr>
              <a:lnSpc>
                <a:spcPct val="110000"/>
              </a:lnSpc>
            </a:pPr>
            <a:endParaRPr lang="en-GB" sz="2400" b="1" dirty="0">
              <a:solidFill>
                <a:schemeClr val="tx1">
                  <a:lumMod val="85000"/>
                  <a:lumOff val="15000"/>
                </a:schemeClr>
              </a:solidFill>
            </a:endParaRPr>
          </a:p>
          <a:p>
            <a:pPr>
              <a:lnSpc>
                <a:spcPct val="110000"/>
              </a:lnSpc>
            </a:pPr>
            <a:endParaRPr lang="en-GB" sz="2400" b="1" dirty="0">
              <a:solidFill>
                <a:schemeClr val="tx1">
                  <a:lumMod val="85000"/>
                  <a:lumOff val="15000"/>
                </a:schemeClr>
              </a:solidFill>
            </a:endParaRP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Watch, read, listen…</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68072" y="500744"/>
            <a:ext cx="7088697" cy="430887"/>
          </a:xfrm>
          <a:prstGeom prst="rect">
            <a:avLst/>
          </a:prstGeom>
          <a:noFill/>
        </p:spPr>
        <p:txBody>
          <a:bodyPr wrap="square" rtlCol="0">
            <a:spAutoFit/>
          </a:bodyPr>
          <a:lstStyle/>
          <a:p>
            <a:r>
              <a:rPr lang="en-GB" sz="2200" b="1" i="1" dirty="0">
                <a:solidFill>
                  <a:schemeClr val="bg1"/>
                </a:solidFill>
                <a:latin typeface="+mj-lt"/>
              </a:rPr>
              <a:t>Vertebrates are animals with a backbone</a:t>
            </a:r>
          </a:p>
        </p:txBody>
      </p:sp>
      <p:sp>
        <p:nvSpPr>
          <p:cNvPr id="18" name="TextBox 17">
            <a:extLst>
              <a:ext uri="{FF2B5EF4-FFF2-40B4-BE49-F238E27FC236}">
                <a16:creationId xmlns:a16="http://schemas.microsoft.com/office/drawing/2014/main" id="{94B3DDCF-3F51-4AAE-B72D-05FA9D1C3922}"/>
              </a:ext>
            </a:extLst>
          </p:cNvPr>
          <p:cNvSpPr txBox="1"/>
          <p:nvPr/>
        </p:nvSpPr>
        <p:spPr>
          <a:xfrm>
            <a:off x="1468072" y="800778"/>
            <a:ext cx="7088697" cy="369332"/>
          </a:xfrm>
          <a:prstGeom prst="rect">
            <a:avLst/>
          </a:prstGeom>
          <a:noFill/>
        </p:spPr>
        <p:txBody>
          <a:bodyPr wrap="square" rtlCol="0">
            <a:spAutoFit/>
          </a:bodyPr>
          <a:lstStyle/>
          <a:p>
            <a:r>
              <a:rPr lang="en-GB" b="1" i="1">
                <a:solidFill>
                  <a:schemeClr val="bg1"/>
                </a:solidFill>
                <a:latin typeface="+mj-lt"/>
              </a:rPr>
              <a:t>(Page 4-5: 20-30 </a:t>
            </a:r>
            <a:r>
              <a:rPr lang="en-GB" b="1" i="1" dirty="0">
                <a:solidFill>
                  <a:schemeClr val="bg1"/>
                </a:solidFill>
                <a:latin typeface="+mj-lt"/>
              </a:rPr>
              <a:t>minutes)</a:t>
            </a: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23" name="TextBox 22">
            <a:extLst>
              <a:ext uri="{FF2B5EF4-FFF2-40B4-BE49-F238E27FC236}">
                <a16:creationId xmlns:a16="http://schemas.microsoft.com/office/drawing/2014/main" id="{9D6CAE3C-4905-4FCB-9154-AF98DBB51F41}"/>
              </a:ext>
            </a:extLst>
          </p:cNvPr>
          <p:cNvSpPr txBox="1"/>
          <p:nvPr/>
        </p:nvSpPr>
        <p:spPr>
          <a:xfrm>
            <a:off x="147782" y="6429352"/>
            <a:ext cx="470154" cy="369332"/>
          </a:xfrm>
          <a:prstGeom prst="rect">
            <a:avLst/>
          </a:prstGeom>
          <a:noFill/>
        </p:spPr>
        <p:txBody>
          <a:bodyPr wrap="square" rtlCol="0">
            <a:spAutoFit/>
          </a:bodyPr>
          <a:lstStyle/>
          <a:p>
            <a:r>
              <a:rPr lang="en-GB" dirty="0">
                <a:solidFill>
                  <a:schemeClr val="bg1"/>
                </a:solidFill>
              </a:rPr>
              <a:t>4</a:t>
            </a:r>
          </a:p>
        </p:txBody>
      </p:sp>
      <p:grpSp>
        <p:nvGrpSpPr>
          <p:cNvPr id="24" name="Group 23">
            <a:extLst>
              <a:ext uri="{FF2B5EF4-FFF2-40B4-BE49-F238E27FC236}">
                <a16:creationId xmlns:a16="http://schemas.microsoft.com/office/drawing/2014/main" id="{3F1C6054-1991-4E37-8D87-09E317C8CC8E}"/>
              </a:ext>
            </a:extLst>
          </p:cNvPr>
          <p:cNvGrpSpPr/>
          <p:nvPr/>
        </p:nvGrpSpPr>
        <p:grpSpPr>
          <a:xfrm>
            <a:off x="1249635" y="1902004"/>
            <a:ext cx="4358729" cy="2165736"/>
            <a:chOff x="1269912" y="1773668"/>
            <a:chExt cx="4358729" cy="2165736"/>
          </a:xfrm>
        </p:grpSpPr>
        <p:pic>
          <p:nvPicPr>
            <p:cNvPr id="25" name="Picture 24" descr="brown and gray turtle in green grass at daytime">
              <a:extLst>
                <a:ext uri="{FF2B5EF4-FFF2-40B4-BE49-F238E27FC236}">
                  <a16:creationId xmlns:a16="http://schemas.microsoft.com/office/drawing/2014/main" id="{2B347398-7A0F-4A13-B0AA-C685DC9CFE91}"/>
                </a:ext>
              </a:extLst>
            </p:cNvPr>
            <p:cNvPicPr/>
            <p:nvPr/>
          </p:nvPicPr>
          <p:blipFill rotWithShape="1">
            <a:blip r:embed="rId5" cstate="print">
              <a:extLst>
                <a:ext uri="{28A0092B-C50C-407E-A947-70E740481C1C}">
                  <a14:useLocalDpi xmlns:a14="http://schemas.microsoft.com/office/drawing/2010/main" val="0"/>
                </a:ext>
              </a:extLst>
            </a:blip>
            <a:srcRect l="9173"/>
            <a:stretch/>
          </p:blipFill>
          <p:spPr bwMode="auto">
            <a:xfrm>
              <a:off x="1269912" y="1773668"/>
              <a:ext cx="1409700" cy="860425"/>
            </a:xfrm>
            <a:prstGeom prst="rect">
              <a:avLst/>
            </a:prstGeom>
            <a:noFill/>
            <a:ln>
              <a:noFill/>
            </a:ln>
            <a:extLst>
              <a:ext uri="{53640926-AAD7-44D8-BBD7-CCE9431645EC}">
                <a14:shadowObscured xmlns:a14="http://schemas.microsoft.com/office/drawing/2010/main"/>
              </a:ext>
            </a:extLst>
          </p:spPr>
        </p:pic>
        <p:pic>
          <p:nvPicPr>
            <p:cNvPr id="26" name="Picture 25" descr="shallow focus photography of white bird flying in the sky">
              <a:extLst>
                <a:ext uri="{FF2B5EF4-FFF2-40B4-BE49-F238E27FC236}">
                  <a16:creationId xmlns:a16="http://schemas.microsoft.com/office/drawing/2014/main" id="{E645789E-C7BD-4B99-90F0-B1E8ED7BF3FA}"/>
                </a:ext>
              </a:extLst>
            </p:cNvPr>
            <p:cNvPicPr/>
            <p:nvPr/>
          </p:nvPicPr>
          <p:blipFill rotWithShape="1">
            <a:blip r:embed="rId6">
              <a:extLst>
                <a:ext uri="{28A0092B-C50C-407E-A947-70E740481C1C}">
                  <a14:useLocalDpi xmlns:a14="http://schemas.microsoft.com/office/drawing/2010/main" val="0"/>
                </a:ext>
              </a:extLst>
            </a:blip>
            <a:srcRect l="-1" t="16883" r="37013" b="5196"/>
            <a:stretch/>
          </p:blipFill>
          <p:spPr bwMode="auto">
            <a:xfrm>
              <a:off x="3003962" y="2075155"/>
              <a:ext cx="967333" cy="1353845"/>
            </a:xfrm>
            <a:prstGeom prst="rect">
              <a:avLst/>
            </a:prstGeom>
            <a:noFill/>
            <a:ln>
              <a:noFill/>
            </a:ln>
            <a:extLst>
              <a:ext uri="{53640926-AAD7-44D8-BBD7-CCE9431645EC}">
                <a14:shadowObscured xmlns:a14="http://schemas.microsoft.com/office/drawing/2010/main"/>
              </a:ext>
            </a:extLst>
          </p:spPr>
        </p:pic>
        <p:pic>
          <p:nvPicPr>
            <p:cNvPr id="27" name="Picture 26" descr="brown tabby kitten sitting on floor">
              <a:extLst>
                <a:ext uri="{FF2B5EF4-FFF2-40B4-BE49-F238E27FC236}">
                  <a16:creationId xmlns:a16="http://schemas.microsoft.com/office/drawing/2014/main" id="{A22F16BE-670D-4229-9B89-50316A185A22}"/>
                </a:ext>
              </a:extLst>
            </p:cNvPr>
            <p:cNvPicPr/>
            <p:nvPr/>
          </p:nvPicPr>
          <p:blipFill rotWithShape="1">
            <a:blip r:embed="rId7" cstate="print">
              <a:extLst>
                <a:ext uri="{28A0092B-C50C-407E-A947-70E740481C1C}">
                  <a14:useLocalDpi xmlns:a14="http://schemas.microsoft.com/office/drawing/2010/main" val="0"/>
                </a:ext>
              </a:extLst>
            </a:blip>
            <a:srcRect l="16615" t="8937" r="10344" b="8507"/>
            <a:stretch/>
          </p:blipFill>
          <p:spPr bwMode="auto">
            <a:xfrm>
              <a:off x="4588516" y="1773668"/>
              <a:ext cx="786562" cy="1173636"/>
            </a:xfrm>
            <a:prstGeom prst="rect">
              <a:avLst/>
            </a:prstGeom>
            <a:noFill/>
            <a:ln>
              <a:noFill/>
            </a:ln>
            <a:extLst>
              <a:ext uri="{53640926-AAD7-44D8-BBD7-CCE9431645EC}">
                <a14:shadowObscured xmlns:a14="http://schemas.microsoft.com/office/drawing/2010/main"/>
              </a:ext>
            </a:extLst>
          </p:spPr>
        </p:pic>
        <p:pic>
          <p:nvPicPr>
            <p:cNvPr id="28" name="Picture 27" descr="green frog in macro shot photography">
              <a:extLst>
                <a:ext uri="{FF2B5EF4-FFF2-40B4-BE49-F238E27FC236}">
                  <a16:creationId xmlns:a16="http://schemas.microsoft.com/office/drawing/2014/main" id="{AE5DB8EB-7A41-4AEB-AC3A-22D59F5BC039}"/>
                </a:ext>
              </a:extLst>
            </p:cNvPr>
            <p:cNvPicPr/>
            <p:nvPr/>
          </p:nvPicPr>
          <p:blipFill rotWithShape="1">
            <a:blip r:embed="rId8" cstate="print">
              <a:extLst>
                <a:ext uri="{28A0092B-C50C-407E-A947-70E740481C1C}">
                  <a14:useLocalDpi xmlns:a14="http://schemas.microsoft.com/office/drawing/2010/main" val="0"/>
                </a:ext>
              </a:extLst>
            </a:blip>
            <a:srcRect l="3855" t="32046" r="48682" b="10432"/>
            <a:stretch/>
          </p:blipFill>
          <p:spPr bwMode="auto">
            <a:xfrm>
              <a:off x="1304701" y="2990850"/>
              <a:ext cx="1082040" cy="876300"/>
            </a:xfrm>
            <a:prstGeom prst="rect">
              <a:avLst/>
            </a:prstGeom>
            <a:noFill/>
            <a:ln>
              <a:noFill/>
            </a:ln>
            <a:extLst>
              <a:ext uri="{53640926-AAD7-44D8-BBD7-CCE9431645EC}">
                <a14:shadowObscured xmlns:a14="http://schemas.microsoft.com/office/drawing/2010/main"/>
              </a:ext>
            </a:extLst>
          </p:spPr>
        </p:pic>
        <p:pic>
          <p:nvPicPr>
            <p:cNvPr id="29" name="Picture 28" descr="clown fish in shallow focus photography">
              <a:extLst>
                <a:ext uri="{FF2B5EF4-FFF2-40B4-BE49-F238E27FC236}">
                  <a16:creationId xmlns:a16="http://schemas.microsoft.com/office/drawing/2014/main" id="{BF16AE9C-2FA8-404C-A3CF-BADBF2AD3100}"/>
                </a:ext>
              </a:extLst>
            </p:cNvPr>
            <p:cNvPicPr/>
            <p:nvPr/>
          </p:nvPicPr>
          <p:blipFill rotWithShape="1">
            <a:blip r:embed="rId9">
              <a:extLst>
                <a:ext uri="{28A0092B-C50C-407E-A947-70E740481C1C}">
                  <a14:useLocalDpi xmlns:a14="http://schemas.microsoft.com/office/drawing/2010/main" val="0"/>
                </a:ext>
              </a:extLst>
            </a:blip>
            <a:srcRect l="15688" t="26902" r="22623" b="23281"/>
            <a:stretch/>
          </p:blipFill>
          <p:spPr bwMode="auto">
            <a:xfrm>
              <a:off x="4229101" y="3185024"/>
              <a:ext cx="1399540" cy="754380"/>
            </a:xfrm>
            <a:prstGeom prst="rect">
              <a:avLst/>
            </a:prstGeom>
            <a:noFill/>
            <a:ln>
              <a:noFill/>
            </a:ln>
            <a:extLst>
              <a:ext uri="{53640926-AAD7-44D8-BBD7-CCE9431645EC}">
                <a14:shadowObscured xmlns:a14="http://schemas.microsoft.com/office/drawing/2010/main"/>
              </a:ext>
            </a:extLst>
          </p:spPr>
        </p:pic>
      </p:grpSp>
      <p:pic>
        <p:nvPicPr>
          <p:cNvPr id="30" name="Picture 29" descr="A picture containing clock, room, plate&#10;&#10;Description automatically generated">
            <a:extLst>
              <a:ext uri="{FF2B5EF4-FFF2-40B4-BE49-F238E27FC236}">
                <a16:creationId xmlns:a16="http://schemas.microsoft.com/office/drawing/2014/main" id="{2C5C780F-3CAB-4D11-AF11-A3B4AA7A1C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Tree>
    <p:extLst>
      <p:ext uri="{BB962C8B-B14F-4D97-AF65-F5344CB8AC3E}">
        <p14:creationId xmlns:p14="http://schemas.microsoft.com/office/powerpoint/2010/main" val="37986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257452"/>
            <a:ext cx="3317289" cy="6225465"/>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nSpc>
                <a:spcPct val="120000"/>
              </a:lnSpc>
              <a:buNone/>
            </a:pPr>
            <a:r>
              <a:rPr lang="en-GB" sz="2200" dirty="0">
                <a:solidFill>
                  <a:srgbClr val="7030A0"/>
                </a:solidFill>
              </a:rPr>
              <a:t>Create a mind map of the five vertebrate groups, adding labels to describe the main features of each group:</a:t>
            </a:r>
          </a:p>
          <a:p>
            <a:pPr>
              <a:lnSpc>
                <a:spcPct val="120000"/>
              </a:lnSpc>
            </a:pPr>
            <a:r>
              <a:rPr lang="en-GB" sz="2200" dirty="0">
                <a:solidFill>
                  <a:schemeClr val="tx1"/>
                </a:solidFill>
              </a:rPr>
              <a:t>Warm blooded</a:t>
            </a:r>
          </a:p>
          <a:p>
            <a:pPr>
              <a:lnSpc>
                <a:spcPct val="120000"/>
              </a:lnSpc>
            </a:pPr>
            <a:r>
              <a:rPr lang="en-GB" sz="2200" dirty="0">
                <a:solidFill>
                  <a:schemeClr val="tx1"/>
                </a:solidFill>
              </a:rPr>
              <a:t>Cold blooded</a:t>
            </a:r>
          </a:p>
          <a:p>
            <a:pPr>
              <a:lnSpc>
                <a:spcPct val="120000"/>
              </a:lnSpc>
            </a:pPr>
            <a:r>
              <a:rPr lang="en-GB" sz="2200" dirty="0">
                <a:solidFill>
                  <a:schemeClr val="tx1"/>
                </a:solidFill>
              </a:rPr>
              <a:t>Lay eggs </a:t>
            </a:r>
          </a:p>
          <a:p>
            <a:pPr>
              <a:lnSpc>
                <a:spcPct val="120000"/>
              </a:lnSpc>
            </a:pPr>
            <a:r>
              <a:rPr lang="en-GB" sz="2200" dirty="0">
                <a:solidFill>
                  <a:schemeClr val="tx1"/>
                </a:solidFill>
              </a:rPr>
              <a:t>Lay soft jelly-like eggs</a:t>
            </a:r>
          </a:p>
          <a:p>
            <a:pPr>
              <a:lnSpc>
                <a:spcPct val="120000"/>
              </a:lnSpc>
            </a:pPr>
            <a:r>
              <a:rPr lang="en-GB" sz="2200" dirty="0">
                <a:solidFill>
                  <a:schemeClr val="tx1"/>
                </a:solidFill>
              </a:rPr>
              <a:t>Give birth to live young</a:t>
            </a:r>
          </a:p>
          <a:p>
            <a:pPr>
              <a:lnSpc>
                <a:spcPct val="120000"/>
              </a:lnSpc>
            </a:pPr>
            <a:r>
              <a:rPr lang="en-GB" sz="2200" dirty="0">
                <a:solidFill>
                  <a:schemeClr val="tx1"/>
                </a:solidFill>
              </a:rPr>
              <a:t>Provide milk</a:t>
            </a:r>
          </a:p>
          <a:p>
            <a:pPr>
              <a:lnSpc>
                <a:spcPct val="120000"/>
              </a:lnSpc>
            </a:pPr>
            <a:r>
              <a:rPr lang="en-GB" sz="2200" dirty="0">
                <a:solidFill>
                  <a:schemeClr val="tx1"/>
                </a:solidFill>
              </a:rPr>
              <a:t>Have fur or hair</a:t>
            </a:r>
          </a:p>
          <a:p>
            <a:pPr>
              <a:lnSpc>
                <a:spcPct val="120000"/>
              </a:lnSpc>
            </a:pPr>
            <a:r>
              <a:rPr lang="en-GB" sz="2200" dirty="0">
                <a:solidFill>
                  <a:schemeClr val="tx1"/>
                </a:solidFill>
              </a:rPr>
              <a:t>Have scales</a:t>
            </a:r>
          </a:p>
          <a:p>
            <a:pPr>
              <a:lnSpc>
                <a:spcPct val="120000"/>
              </a:lnSpc>
            </a:pPr>
            <a:r>
              <a:rPr lang="en-GB" sz="2200" dirty="0">
                <a:solidFill>
                  <a:schemeClr val="tx1"/>
                </a:solidFill>
              </a:rPr>
              <a:t>Have feathers</a:t>
            </a:r>
          </a:p>
          <a:p>
            <a:pPr>
              <a:lnSpc>
                <a:spcPct val="120000"/>
              </a:lnSpc>
            </a:pPr>
            <a:r>
              <a:rPr lang="en-GB" sz="2200" dirty="0">
                <a:solidFill>
                  <a:schemeClr val="tx1"/>
                </a:solidFill>
              </a:rPr>
              <a:t>Have smooth moist skin</a:t>
            </a:r>
          </a:p>
          <a:p>
            <a:pPr>
              <a:lnSpc>
                <a:spcPct val="120000"/>
              </a:lnSpc>
            </a:pPr>
            <a:r>
              <a:rPr lang="en-GB" sz="2200" dirty="0">
                <a:solidFill>
                  <a:schemeClr val="tx1"/>
                </a:solidFill>
              </a:rPr>
              <a:t>Breathe using gills</a:t>
            </a: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pPr marL="0" indent="0">
              <a:lnSpc>
                <a:spcPct val="120000"/>
              </a:lnSpc>
              <a:buNone/>
            </a:pPr>
            <a:endParaRPr lang="en-GB" sz="2000" dirty="0">
              <a:solidFill>
                <a:srgbClr val="7030A0"/>
              </a:solidFill>
            </a:endParaRPr>
          </a:p>
          <a:p>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256085"/>
            <a:ext cx="7712155" cy="6225465"/>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dirty="0"/>
              <a:t>I can describe some of the characteristics of mammal</a:t>
            </a:r>
            <a:r>
              <a:rPr lang="en-GB" sz="2000" dirty="0">
                <a:solidFill>
                  <a:schemeClr val="tx1">
                    <a:lumMod val="85000"/>
                    <a:lumOff val="15000"/>
                  </a:schemeClr>
                </a:solidFill>
              </a:rPr>
              <a:t>s, fish, reptiles, birds and amphibians. </a:t>
            </a:r>
            <a:r>
              <a:rPr lang="en-GB" sz="2000" dirty="0">
                <a:solidFill>
                  <a:srgbClr val="FF0000"/>
                </a:solidFill>
              </a:rPr>
              <a:t> </a:t>
            </a:r>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8" name="TextBox 27">
            <a:extLst>
              <a:ext uri="{FF2B5EF4-FFF2-40B4-BE49-F238E27FC236}">
                <a16:creationId xmlns:a16="http://schemas.microsoft.com/office/drawing/2014/main" id="{BF6D72D2-C64A-44CA-952D-A9F8E45672D0}"/>
              </a:ext>
            </a:extLst>
          </p:cNvPr>
          <p:cNvSpPr txBox="1"/>
          <p:nvPr/>
        </p:nvSpPr>
        <p:spPr>
          <a:xfrm>
            <a:off x="177916" y="6466169"/>
            <a:ext cx="470154" cy="369332"/>
          </a:xfrm>
          <a:prstGeom prst="rect">
            <a:avLst/>
          </a:prstGeom>
          <a:noFill/>
        </p:spPr>
        <p:txBody>
          <a:bodyPr wrap="square" rtlCol="0">
            <a:spAutoFit/>
          </a:bodyPr>
          <a:lstStyle/>
          <a:p>
            <a:fld id="{E09A22B6-0086-4BE4-A239-746F8055627F}" type="slidenum">
              <a:rPr lang="en-GB" smtClean="0"/>
              <a:t>5</a:t>
            </a:fld>
            <a:endParaRPr lang="en-GB" dirty="0"/>
          </a:p>
        </p:txBody>
      </p:sp>
      <p:pic>
        <p:nvPicPr>
          <p:cNvPr id="29" name="Picture 28" descr="A close up of text on a white background&#10;&#10;Description automatically generated">
            <a:extLst>
              <a:ext uri="{FF2B5EF4-FFF2-40B4-BE49-F238E27FC236}">
                <a16:creationId xmlns:a16="http://schemas.microsoft.com/office/drawing/2014/main" id="{BE2EBCEE-3875-45F9-996E-42527AF7E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989" y="1073791"/>
            <a:ext cx="5731612" cy="5184396"/>
          </a:xfrm>
          <a:prstGeom prst="rect">
            <a:avLst/>
          </a:prstGeom>
        </p:spPr>
      </p:pic>
    </p:spTree>
    <p:extLst>
      <p:ext uri="{BB962C8B-B14F-4D97-AF65-F5344CB8AC3E}">
        <p14:creationId xmlns:p14="http://schemas.microsoft.com/office/powerpoint/2010/main" val="112254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338307"/>
            <a:ext cx="5181600" cy="4820900"/>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200" dirty="0"/>
              <a:t>Find out more about a vertebrate of your choice:</a:t>
            </a:r>
          </a:p>
          <a:p>
            <a:r>
              <a:rPr lang="en-GB" sz="2200" dirty="0"/>
              <a:t>Which vertebrate group does it belong to?</a:t>
            </a:r>
          </a:p>
          <a:p>
            <a:r>
              <a:rPr lang="en-GB" sz="2200" dirty="0"/>
              <a:t>Describe its characteristics.</a:t>
            </a:r>
          </a:p>
          <a:p>
            <a:r>
              <a:rPr lang="en-GB" sz="2200" dirty="0"/>
              <a:t>Is it a domestic animal/pet or a wild animal?</a:t>
            </a:r>
          </a:p>
          <a:p>
            <a:r>
              <a:rPr lang="en-GB" sz="2200" dirty="0"/>
              <a:t>Can you find out its two-part Latin name?</a:t>
            </a:r>
          </a:p>
          <a:p>
            <a:r>
              <a:rPr lang="en-GB" sz="2200" dirty="0"/>
              <a:t>What other interesting facts have you found out?</a:t>
            </a:r>
          </a:p>
          <a:p>
            <a:pPr marL="0" indent="0">
              <a:buNone/>
            </a:pPr>
            <a:r>
              <a:rPr lang="en-GB" sz="2000" dirty="0">
                <a:solidFill>
                  <a:srgbClr val="FF0000"/>
                </a:solidFill>
                <a:hlinkClick r:id="rId3"/>
              </a:rPr>
              <a:t>https://www.activewild.com</a:t>
            </a:r>
            <a:endParaRPr lang="en-GB" sz="2000" dirty="0">
              <a:solidFill>
                <a:srgbClr val="FF0000"/>
              </a:solidFill>
            </a:endParaRPr>
          </a:p>
          <a:p>
            <a:pPr marL="0" indent="0">
              <a:buNone/>
            </a:pPr>
            <a:r>
              <a:rPr lang="en-GB" sz="2000" dirty="0">
                <a:solidFill>
                  <a:srgbClr val="FF0000"/>
                </a:solidFill>
                <a:hlinkClick r:id="rId4"/>
              </a:rPr>
              <a:t>https://www.dkfindout.com/uk/animals-and-nature</a:t>
            </a:r>
            <a:endParaRPr lang="en-GB" sz="2000" dirty="0">
              <a:solidFill>
                <a:srgbClr val="FF0000"/>
              </a:solidFill>
            </a:endParaRPr>
          </a:p>
          <a:p>
            <a:r>
              <a:rPr lang="en-GB" sz="2200" dirty="0">
                <a:solidFill>
                  <a:srgbClr val="0070C0"/>
                </a:solidFill>
              </a:rPr>
              <a:t>You may like to create a poster.</a:t>
            </a:r>
          </a:p>
          <a:p>
            <a:pPr marL="0" indent="0">
              <a:buNone/>
            </a:pPr>
            <a:endParaRPr lang="en-GB" sz="2000" dirty="0">
              <a:solidFill>
                <a:srgbClr val="FF0000"/>
              </a:solidFill>
            </a:endParaRP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338307"/>
            <a:ext cx="5181600" cy="48209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i="1" dirty="0"/>
              <a:t>Suggestions:</a:t>
            </a:r>
          </a:p>
          <a:p>
            <a:pPr marL="0" indent="0">
              <a:buNone/>
            </a:pPr>
            <a:r>
              <a:rPr lang="en-GB" sz="2000" b="1" dirty="0">
                <a:solidFill>
                  <a:srgbClr val="0070C0"/>
                </a:solidFill>
              </a:rPr>
              <a:t>Tortoises and Turtles </a:t>
            </a:r>
            <a:r>
              <a:rPr lang="en-GB" sz="2000" dirty="0">
                <a:solidFill>
                  <a:srgbClr val="0070C0"/>
                </a:solidFill>
              </a:rPr>
              <a:t>are both reptiles but they live in different habitats.</a:t>
            </a:r>
          </a:p>
          <a:p>
            <a:pPr marL="0" indent="0">
              <a:buNone/>
            </a:pPr>
            <a:r>
              <a:rPr lang="en-GB" sz="2000" dirty="0">
                <a:solidFill>
                  <a:srgbClr val="0070C0"/>
                </a:solidFill>
              </a:rPr>
              <a:t> </a:t>
            </a:r>
            <a:r>
              <a:rPr lang="en-GB" sz="1600" dirty="0">
                <a:hlinkClick r:id="rId5"/>
              </a:rPr>
              <a:t>https://www.dkfindout.com/uk/animals-and-nature/reptiles/tortoises-and-turtles/</a:t>
            </a: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2000" b="1" dirty="0">
                <a:solidFill>
                  <a:srgbClr val="0070C0"/>
                </a:solidFill>
              </a:rPr>
              <a:t>Barn Owls </a:t>
            </a:r>
            <a:r>
              <a:rPr lang="en-GB" sz="2000" dirty="0">
                <a:solidFill>
                  <a:srgbClr val="0070C0"/>
                </a:solidFill>
              </a:rPr>
              <a:t>are protected in the UK.</a:t>
            </a:r>
          </a:p>
          <a:p>
            <a:pPr marL="0" indent="0">
              <a:buNone/>
            </a:pPr>
            <a:r>
              <a:rPr lang="en-GB" sz="1600" dirty="0">
                <a:solidFill>
                  <a:srgbClr val="0070C0"/>
                </a:solidFill>
                <a:hlinkClick r:id="rId6"/>
              </a:rPr>
              <a:t>https://www.barnowltrust.org.uk/owl-facts-for-kids/</a:t>
            </a:r>
            <a:endParaRPr lang="en-GB" sz="1600" dirty="0">
              <a:solidFill>
                <a:srgbClr val="0070C0"/>
              </a:solidFill>
            </a:endParaRPr>
          </a:p>
          <a:p>
            <a:pPr marL="0" indent="0">
              <a:buNone/>
            </a:pPr>
            <a:endParaRPr lang="en-GB" sz="1600" dirty="0"/>
          </a:p>
          <a:p>
            <a:pPr marL="0" indent="0">
              <a:buNone/>
            </a:pPr>
            <a:endParaRPr lang="en-GB" sz="2000" dirty="0"/>
          </a:p>
          <a:p>
            <a:endParaRPr lang="en-GB" sz="2000" dirty="0"/>
          </a:p>
        </p:txBody>
      </p:sp>
      <p:sp>
        <p:nvSpPr>
          <p:cNvPr id="12" name="Rectangle 11">
            <a:extLst>
              <a:ext uri="{FF2B5EF4-FFF2-40B4-BE49-F238E27FC236}">
                <a16:creationId xmlns:a16="http://schemas.microsoft.com/office/drawing/2014/main" id="{1139414C-F69D-45FD-B7AA-857EBC246C29}"/>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74AC9AB-5C40-419C-AB9A-163D3D13A4A8}"/>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0173D6C-DD22-4BE8-9DD3-46C2F5CF7325}"/>
              </a:ext>
            </a:extLst>
          </p:cNvPr>
          <p:cNvSpPr txBox="1"/>
          <p:nvPr/>
        </p:nvSpPr>
        <p:spPr>
          <a:xfrm>
            <a:off x="1468072" y="-35644"/>
            <a:ext cx="10194539"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Find out more…about a vertebrate of your choice</a:t>
            </a:r>
          </a:p>
        </p:txBody>
      </p:sp>
      <p:sp>
        <p:nvSpPr>
          <p:cNvPr id="15" name="TextBox 14">
            <a:extLst>
              <a:ext uri="{FF2B5EF4-FFF2-40B4-BE49-F238E27FC236}">
                <a16:creationId xmlns:a16="http://schemas.microsoft.com/office/drawing/2014/main" id="{1E1B842A-8415-4B17-8FEF-C77DF04C6304}"/>
              </a:ext>
            </a:extLst>
          </p:cNvPr>
          <p:cNvSpPr txBox="1"/>
          <p:nvPr/>
        </p:nvSpPr>
        <p:spPr>
          <a:xfrm>
            <a:off x="1468072" y="500744"/>
            <a:ext cx="7088697" cy="430887"/>
          </a:xfrm>
          <a:prstGeom prst="rect">
            <a:avLst/>
          </a:prstGeom>
          <a:noFill/>
        </p:spPr>
        <p:txBody>
          <a:bodyPr wrap="square" rtlCol="0">
            <a:spAutoFit/>
          </a:bodyPr>
          <a:lstStyle/>
          <a:p>
            <a:r>
              <a:rPr lang="en-GB" sz="2200" b="1" i="1" dirty="0">
                <a:solidFill>
                  <a:schemeClr val="bg1"/>
                </a:solidFill>
                <a:latin typeface="+mj-lt"/>
              </a:rPr>
              <a:t>You may like to choose a family pet</a:t>
            </a:r>
          </a:p>
        </p:txBody>
      </p:sp>
      <p:sp>
        <p:nvSpPr>
          <p:cNvPr id="16" name="TextBox 15">
            <a:extLst>
              <a:ext uri="{FF2B5EF4-FFF2-40B4-BE49-F238E27FC236}">
                <a16:creationId xmlns:a16="http://schemas.microsoft.com/office/drawing/2014/main" id="{B7389283-425E-4252-A2A0-12FD8CA5FEAE}"/>
              </a:ext>
            </a:extLst>
          </p:cNvPr>
          <p:cNvSpPr txBox="1"/>
          <p:nvPr/>
        </p:nvSpPr>
        <p:spPr>
          <a:xfrm>
            <a:off x="1468072" y="800778"/>
            <a:ext cx="7088697" cy="369332"/>
          </a:xfrm>
          <a:prstGeom prst="rect">
            <a:avLst/>
          </a:prstGeom>
          <a:noFill/>
        </p:spPr>
        <p:txBody>
          <a:bodyPr wrap="square" rtlCol="0">
            <a:spAutoFit/>
          </a:bodyPr>
          <a:lstStyle/>
          <a:p>
            <a:r>
              <a:rPr lang="en-GB" b="1" i="1" dirty="0">
                <a:solidFill>
                  <a:schemeClr val="bg1"/>
                </a:solidFill>
                <a:latin typeface="+mj-lt"/>
              </a:rPr>
              <a:t>(20 – 30 minutes)</a:t>
            </a:r>
          </a:p>
        </p:txBody>
      </p:sp>
      <p:sp>
        <p:nvSpPr>
          <p:cNvPr id="17" name="Rectangle 16">
            <a:extLst>
              <a:ext uri="{FF2B5EF4-FFF2-40B4-BE49-F238E27FC236}">
                <a16:creationId xmlns:a16="http://schemas.microsoft.com/office/drawing/2014/main" id="{4DA738F7-C758-4461-998C-53A7E3833A1C}"/>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74AE323-E113-4AC6-855C-FD96431B3B56}"/>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6E794CD-1E7D-4932-8306-3E19685F65D3}"/>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0" name="Picture 19" descr="A picture containing drawing, light&#10;&#10;Description automatically generated">
            <a:extLst>
              <a:ext uri="{FF2B5EF4-FFF2-40B4-BE49-F238E27FC236}">
                <a16:creationId xmlns:a16="http://schemas.microsoft.com/office/drawing/2014/main" id="{5EE87E35-6F48-478F-982C-92A41DD3C0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21" name="TextBox 20">
            <a:extLst>
              <a:ext uri="{FF2B5EF4-FFF2-40B4-BE49-F238E27FC236}">
                <a16:creationId xmlns:a16="http://schemas.microsoft.com/office/drawing/2014/main" id="{673C7119-6A07-4413-9C23-392F66B0DA9D}"/>
              </a:ext>
            </a:extLst>
          </p:cNvPr>
          <p:cNvSpPr txBox="1"/>
          <p:nvPr/>
        </p:nvSpPr>
        <p:spPr>
          <a:xfrm>
            <a:off x="177916" y="6445614"/>
            <a:ext cx="470154" cy="369332"/>
          </a:xfrm>
          <a:prstGeom prst="rect">
            <a:avLst/>
          </a:prstGeom>
          <a:noFill/>
        </p:spPr>
        <p:txBody>
          <a:bodyPr wrap="square" rtlCol="0">
            <a:spAutoFit/>
          </a:bodyPr>
          <a:lstStyle/>
          <a:p>
            <a:fld id="{78314E36-4335-4980-9CD7-A3C0E0C1A3AD}" type="slidenum">
              <a:rPr lang="en-GB" smtClean="0">
                <a:solidFill>
                  <a:schemeClr val="bg1"/>
                </a:solidFill>
              </a:rPr>
              <a:t>6</a:t>
            </a:fld>
            <a:endParaRPr lang="en-GB" dirty="0">
              <a:solidFill>
                <a:schemeClr val="bg1"/>
              </a:solidFill>
            </a:endParaRPr>
          </a:p>
        </p:txBody>
      </p:sp>
      <p:grpSp>
        <p:nvGrpSpPr>
          <p:cNvPr id="22" name="Group 21">
            <a:extLst>
              <a:ext uri="{FF2B5EF4-FFF2-40B4-BE49-F238E27FC236}">
                <a16:creationId xmlns:a16="http://schemas.microsoft.com/office/drawing/2014/main" id="{447B89E7-4637-4847-8978-ADBAE7DC2ECA}"/>
              </a:ext>
            </a:extLst>
          </p:cNvPr>
          <p:cNvGrpSpPr/>
          <p:nvPr/>
        </p:nvGrpSpPr>
        <p:grpSpPr>
          <a:xfrm>
            <a:off x="6799179" y="3163593"/>
            <a:ext cx="3515180" cy="819572"/>
            <a:chOff x="6737781" y="3152855"/>
            <a:chExt cx="3515180" cy="819572"/>
          </a:xfrm>
        </p:grpSpPr>
        <p:pic>
          <p:nvPicPr>
            <p:cNvPr id="23" name="Picture 22" descr="brown tortoise on lawn under sunny sky">
              <a:extLst>
                <a:ext uri="{FF2B5EF4-FFF2-40B4-BE49-F238E27FC236}">
                  <a16:creationId xmlns:a16="http://schemas.microsoft.com/office/drawing/2014/main" id="{A98F7519-EAB1-47C3-BBA4-9FA3B83C8EE7}"/>
                </a:ext>
              </a:extLst>
            </p:cNvPr>
            <p:cNvPicPr/>
            <p:nvPr/>
          </p:nvPicPr>
          <p:blipFill rotWithShape="1">
            <a:blip r:embed="rId8">
              <a:extLst>
                <a:ext uri="{28A0092B-C50C-407E-A947-70E740481C1C}">
                  <a14:useLocalDpi xmlns:a14="http://schemas.microsoft.com/office/drawing/2010/main" val="0"/>
                </a:ext>
              </a:extLst>
            </a:blip>
            <a:srcRect l="3324" t="6974" r="27011" b="22683"/>
            <a:stretch/>
          </p:blipFill>
          <p:spPr bwMode="auto">
            <a:xfrm>
              <a:off x="6737781" y="3172327"/>
              <a:ext cx="1187450" cy="800100"/>
            </a:xfrm>
            <a:prstGeom prst="rect">
              <a:avLst/>
            </a:prstGeom>
            <a:noFill/>
            <a:ln>
              <a:noFill/>
            </a:ln>
            <a:extLst>
              <a:ext uri="{53640926-AAD7-44D8-BBD7-CCE9431645EC}">
                <a14:shadowObscured xmlns:a14="http://schemas.microsoft.com/office/drawing/2010/main"/>
              </a:ext>
            </a:extLst>
          </p:spPr>
        </p:pic>
        <p:pic>
          <p:nvPicPr>
            <p:cNvPr id="24" name="Picture 23" descr="close up photography of brown sea turtle">
              <a:extLst>
                <a:ext uri="{FF2B5EF4-FFF2-40B4-BE49-F238E27FC236}">
                  <a16:creationId xmlns:a16="http://schemas.microsoft.com/office/drawing/2014/main" id="{76665C5E-1E83-4A8C-85E4-B6235FE4FF16}"/>
                </a:ext>
              </a:extLst>
            </p:cNvPr>
            <p:cNvPicPr/>
            <p:nvPr/>
          </p:nvPicPr>
          <p:blipFill rotWithShape="1">
            <a:blip r:embed="rId9">
              <a:extLst>
                <a:ext uri="{28A0092B-C50C-407E-A947-70E740481C1C}">
                  <a14:useLocalDpi xmlns:a14="http://schemas.microsoft.com/office/drawing/2010/main" val="0"/>
                </a:ext>
              </a:extLst>
            </a:blip>
            <a:srcRect l="5850" t="7082" r="4277" b="13594"/>
            <a:stretch/>
          </p:blipFill>
          <p:spPr bwMode="auto">
            <a:xfrm>
              <a:off x="8700784" y="3152855"/>
              <a:ext cx="1552177" cy="800100"/>
            </a:xfrm>
            <a:prstGeom prst="rect">
              <a:avLst/>
            </a:prstGeom>
            <a:noFill/>
            <a:ln>
              <a:noFill/>
            </a:ln>
            <a:extLst>
              <a:ext uri="{53640926-AAD7-44D8-BBD7-CCE9431645EC}">
                <a14:shadowObscured xmlns:a14="http://schemas.microsoft.com/office/drawing/2010/main"/>
              </a:ext>
            </a:extLst>
          </p:spPr>
        </p:pic>
      </p:grpSp>
      <p:pic>
        <p:nvPicPr>
          <p:cNvPr id="25" name="Picture 24" descr="close-up of barn owl">
            <a:extLst>
              <a:ext uri="{FF2B5EF4-FFF2-40B4-BE49-F238E27FC236}">
                <a16:creationId xmlns:a16="http://schemas.microsoft.com/office/drawing/2014/main" id="{5C5C96A9-514E-4C37-862A-683C045AF270}"/>
              </a:ext>
            </a:extLst>
          </p:cNvPr>
          <p:cNvPicPr/>
          <p:nvPr/>
        </p:nvPicPr>
        <p:blipFill rotWithShape="1">
          <a:blip r:embed="rId10" cstate="print">
            <a:extLst>
              <a:ext uri="{28A0092B-C50C-407E-A947-70E740481C1C}">
                <a14:useLocalDpi xmlns:a14="http://schemas.microsoft.com/office/drawing/2010/main" val="0"/>
              </a:ext>
            </a:extLst>
          </a:blip>
          <a:srcRect r="15577" b="5148"/>
          <a:stretch/>
        </p:blipFill>
        <p:spPr bwMode="auto">
          <a:xfrm>
            <a:off x="7742359" y="5078949"/>
            <a:ext cx="1173480" cy="878840"/>
          </a:xfrm>
          <a:prstGeom prst="rect">
            <a:avLst/>
          </a:prstGeom>
          <a:noFill/>
          <a:ln>
            <a:noFill/>
          </a:ln>
          <a:extLst>
            <a:ext uri="{53640926-AAD7-44D8-BBD7-CCE9431645EC}">
              <a14:shadowObscured xmlns:a14="http://schemas.microsoft.com/office/drawing/2010/main"/>
            </a:ext>
          </a:extLst>
        </p:spPr>
      </p:pic>
      <p:pic>
        <p:nvPicPr>
          <p:cNvPr id="26" name="Picture 25" descr="A picture containing clock, room, plate&#10;&#10;Description automatically generated">
            <a:extLst>
              <a:ext uri="{FF2B5EF4-FFF2-40B4-BE49-F238E27FC236}">
                <a16:creationId xmlns:a16="http://schemas.microsoft.com/office/drawing/2014/main" id="{62393445-ABEE-4FC2-9B90-76D7EB85C1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Tree>
    <p:extLst>
      <p:ext uri="{BB962C8B-B14F-4D97-AF65-F5344CB8AC3E}">
        <p14:creationId xmlns:p14="http://schemas.microsoft.com/office/powerpoint/2010/main" val="269916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48070" y="295184"/>
            <a:ext cx="10697592" cy="64008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b="1" dirty="0">
                <a:solidFill>
                  <a:schemeClr val="tx1"/>
                </a:solidFill>
              </a:rPr>
              <a:t>Glossary of terms</a:t>
            </a:r>
          </a:p>
          <a:p>
            <a:pPr marL="0" indent="0">
              <a:buNone/>
            </a:pPr>
            <a:r>
              <a:rPr lang="en-GB" b="1" dirty="0">
                <a:solidFill>
                  <a:srgbClr val="0070C0"/>
                </a:solidFill>
              </a:rPr>
              <a:t>Characteristic: </a:t>
            </a:r>
            <a:r>
              <a:rPr lang="en-GB" b="1" dirty="0">
                <a:solidFill>
                  <a:schemeClr val="tx1"/>
                </a:solidFill>
              </a:rPr>
              <a:t>Characteristics </a:t>
            </a:r>
            <a:r>
              <a:rPr lang="en-GB" dirty="0">
                <a:solidFill>
                  <a:schemeClr val="tx1"/>
                </a:solidFill>
              </a:rPr>
              <a:t>are features of living things which help scientists </a:t>
            </a:r>
            <a:r>
              <a:rPr lang="en-GB" b="1" dirty="0">
                <a:solidFill>
                  <a:schemeClr val="tx1"/>
                </a:solidFill>
              </a:rPr>
              <a:t>classify </a:t>
            </a:r>
            <a:r>
              <a:rPr lang="en-GB" dirty="0">
                <a:solidFill>
                  <a:schemeClr val="tx1"/>
                </a:solidFill>
              </a:rPr>
              <a:t>them.</a:t>
            </a:r>
            <a:r>
              <a:rPr lang="en-GB" b="1" dirty="0">
                <a:solidFill>
                  <a:schemeClr val="tx1"/>
                </a:solidFill>
              </a:rPr>
              <a:t> </a:t>
            </a:r>
            <a:r>
              <a:rPr lang="en-GB" dirty="0">
                <a:solidFill>
                  <a:schemeClr val="tx1"/>
                </a:solidFill>
              </a:rPr>
              <a:t> </a:t>
            </a:r>
            <a:endParaRPr lang="en-GB" b="1" dirty="0">
              <a:solidFill>
                <a:schemeClr val="tx1"/>
              </a:solidFill>
            </a:endParaRPr>
          </a:p>
          <a:p>
            <a:pPr marL="0" indent="0">
              <a:buNone/>
            </a:pPr>
            <a:r>
              <a:rPr lang="en-GB" b="1" dirty="0">
                <a:solidFill>
                  <a:srgbClr val="0070C0"/>
                </a:solidFill>
              </a:rPr>
              <a:t>Classification:</a:t>
            </a:r>
            <a:r>
              <a:rPr lang="en-GB" dirty="0">
                <a:solidFill>
                  <a:srgbClr val="0070C0"/>
                </a:solidFill>
              </a:rPr>
              <a:t> </a:t>
            </a:r>
            <a:r>
              <a:rPr lang="en-GB" b="1" dirty="0">
                <a:solidFill>
                  <a:schemeClr val="tx1"/>
                </a:solidFill>
              </a:rPr>
              <a:t>Classification </a:t>
            </a:r>
            <a:r>
              <a:rPr lang="en-GB" dirty="0"/>
              <a:t>is the method scientists use to group living things.</a:t>
            </a:r>
          </a:p>
          <a:p>
            <a:pPr marL="0" indent="0">
              <a:buNone/>
            </a:pPr>
            <a:r>
              <a:rPr lang="en-GB" b="1" dirty="0">
                <a:solidFill>
                  <a:srgbClr val="0070C0"/>
                </a:solidFill>
              </a:rPr>
              <a:t>Invertebrate: </a:t>
            </a:r>
            <a:r>
              <a:rPr lang="en-GB" dirty="0">
                <a:solidFill>
                  <a:schemeClr val="tx1"/>
                </a:solidFill>
              </a:rPr>
              <a:t>An </a:t>
            </a:r>
            <a:r>
              <a:rPr lang="en-GB" b="1" dirty="0">
                <a:solidFill>
                  <a:schemeClr val="tx1"/>
                </a:solidFill>
              </a:rPr>
              <a:t>invertebrate </a:t>
            </a:r>
            <a:r>
              <a:rPr lang="en-GB" dirty="0">
                <a:solidFill>
                  <a:schemeClr val="tx1"/>
                </a:solidFill>
              </a:rPr>
              <a:t>is an animal without a backbone.</a:t>
            </a:r>
            <a:endParaRPr lang="en-GB" b="1" dirty="0">
              <a:solidFill>
                <a:srgbClr val="0070C0"/>
              </a:solidFill>
            </a:endParaRPr>
          </a:p>
          <a:p>
            <a:pPr marL="0" indent="0">
              <a:buNone/>
            </a:pPr>
            <a:r>
              <a:rPr lang="en-GB" b="1" dirty="0">
                <a:solidFill>
                  <a:srgbClr val="0070C0"/>
                </a:solidFill>
              </a:rPr>
              <a:t>Vertebrate: </a:t>
            </a:r>
            <a:r>
              <a:rPr lang="en-GB" dirty="0">
                <a:solidFill>
                  <a:schemeClr val="tx1"/>
                </a:solidFill>
              </a:rPr>
              <a:t>A </a:t>
            </a:r>
            <a:r>
              <a:rPr lang="en-GB" b="1" dirty="0">
                <a:solidFill>
                  <a:schemeClr val="tx1"/>
                </a:solidFill>
              </a:rPr>
              <a:t>vertebrate </a:t>
            </a:r>
            <a:r>
              <a:rPr lang="en-GB" dirty="0">
                <a:solidFill>
                  <a:schemeClr val="tx1"/>
                </a:solidFill>
              </a:rPr>
              <a:t>is an animal with a backbone.</a:t>
            </a:r>
            <a:endParaRPr lang="en-GB" b="1" dirty="0">
              <a:solidFill>
                <a:srgbClr val="0070C0"/>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sz="2000" dirty="0">
              <a:solidFill>
                <a:schemeClr val="tx1"/>
              </a:solidFill>
            </a:endParaRPr>
          </a:p>
        </p:txBody>
      </p:sp>
      <p:sp>
        <p:nvSpPr>
          <p:cNvPr id="22" name="Rectangle 21">
            <a:extLst>
              <a:ext uri="{FF2B5EF4-FFF2-40B4-BE49-F238E27FC236}">
                <a16:creationId xmlns:a16="http://schemas.microsoft.com/office/drawing/2014/main" id="{635D3255-F0A5-4F6E-8307-C2ECD988BDF3}"/>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drawing, light&#10;&#10;Description automatically generated">
            <a:extLst>
              <a:ext uri="{FF2B5EF4-FFF2-40B4-BE49-F238E27FC236}">
                <a16:creationId xmlns:a16="http://schemas.microsoft.com/office/drawing/2014/main" id="{0EE25CAF-C579-48C2-9CA1-CC51C2EFBD4A}"/>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1" name="TextBox 20">
            <a:extLst>
              <a:ext uri="{FF2B5EF4-FFF2-40B4-BE49-F238E27FC236}">
                <a16:creationId xmlns:a16="http://schemas.microsoft.com/office/drawing/2014/main" id="{9C7A6832-0ED3-4245-83DB-D3AD92D15CCB}"/>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7</a:t>
            </a:fld>
            <a:endParaRPr lang="en-GB" dirty="0"/>
          </a:p>
        </p:txBody>
      </p:sp>
    </p:spTree>
    <p:extLst>
      <p:ext uri="{BB962C8B-B14F-4D97-AF65-F5344CB8AC3E}">
        <p14:creationId xmlns:p14="http://schemas.microsoft.com/office/powerpoint/2010/main" val="226388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1979720" y="228599"/>
            <a:ext cx="7784976" cy="64008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dirty="0">
                <a:solidFill>
                  <a:srgbClr val="FF0000"/>
                </a:solidFill>
              </a:rPr>
              <a:t>Possible learning outcome for reviewing your work.</a:t>
            </a:r>
          </a:p>
          <a:p>
            <a:pPr marL="0" indent="0">
              <a:buNone/>
            </a:pPr>
            <a:r>
              <a:rPr lang="en-GB" sz="2000" dirty="0"/>
              <a:t>I can describe some of the characteristics of mammal</a:t>
            </a:r>
            <a:r>
              <a:rPr lang="en-GB" sz="2000" dirty="0">
                <a:solidFill>
                  <a:schemeClr val="tx1">
                    <a:lumMod val="85000"/>
                    <a:lumOff val="15000"/>
                  </a:schemeClr>
                </a:solidFill>
              </a:rPr>
              <a:t>s, fish, reptiles, birds and amphibians. </a:t>
            </a:r>
            <a:r>
              <a:rPr lang="en-GB" sz="2000" dirty="0">
                <a:solidFill>
                  <a:srgbClr val="FF0000"/>
                </a:solidFill>
              </a:rPr>
              <a:t> </a:t>
            </a:r>
          </a:p>
          <a:p>
            <a:pPr marL="0" indent="0">
              <a:buNone/>
            </a:pPr>
            <a:endParaRPr lang="en-GB" sz="2000" dirty="0">
              <a:solidFill>
                <a:srgbClr val="FF0000"/>
              </a:solidFill>
            </a:endParaRPr>
          </a:p>
        </p:txBody>
      </p:sp>
      <p:sp>
        <p:nvSpPr>
          <p:cNvPr id="22" name="Rectangle 21">
            <a:extLst>
              <a:ext uri="{FF2B5EF4-FFF2-40B4-BE49-F238E27FC236}">
                <a16:creationId xmlns:a16="http://schemas.microsoft.com/office/drawing/2014/main" id="{635D3255-F0A5-4F6E-8307-C2ECD988BDF3}"/>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drawing, light&#10;&#10;Description automatically generated">
            <a:extLst>
              <a:ext uri="{FF2B5EF4-FFF2-40B4-BE49-F238E27FC236}">
                <a16:creationId xmlns:a16="http://schemas.microsoft.com/office/drawing/2014/main" id="{0EE25CAF-C579-48C2-9CA1-CC51C2EFBD4A}"/>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1" name="TextBox 20">
            <a:extLst>
              <a:ext uri="{FF2B5EF4-FFF2-40B4-BE49-F238E27FC236}">
                <a16:creationId xmlns:a16="http://schemas.microsoft.com/office/drawing/2014/main" id="{9C7A6832-0ED3-4245-83DB-D3AD92D15CCB}"/>
              </a:ext>
            </a:extLst>
          </p:cNvPr>
          <p:cNvSpPr txBox="1"/>
          <p:nvPr/>
        </p:nvSpPr>
        <p:spPr>
          <a:xfrm>
            <a:off x="159871" y="6444733"/>
            <a:ext cx="470154" cy="369332"/>
          </a:xfrm>
          <a:prstGeom prst="rect">
            <a:avLst/>
          </a:prstGeom>
          <a:noFill/>
        </p:spPr>
        <p:txBody>
          <a:bodyPr wrap="square" rtlCol="0">
            <a:spAutoFit/>
          </a:bodyPr>
          <a:lstStyle/>
          <a:p>
            <a:fld id="{CB401A7F-DEF2-471B-895A-AFB028894AAB}" type="slidenum">
              <a:rPr lang="en-GB" smtClean="0"/>
              <a:t>8</a:t>
            </a:fld>
            <a:endParaRPr lang="en-GB" dirty="0"/>
          </a:p>
        </p:txBody>
      </p:sp>
      <p:sp>
        <p:nvSpPr>
          <p:cNvPr id="23" name="TextBox 22">
            <a:extLst>
              <a:ext uri="{FF2B5EF4-FFF2-40B4-BE49-F238E27FC236}">
                <a16:creationId xmlns:a16="http://schemas.microsoft.com/office/drawing/2014/main" id="{A3618117-B5A3-42A4-91DB-96F31A8E817E}"/>
              </a:ext>
            </a:extLst>
          </p:cNvPr>
          <p:cNvSpPr txBox="1"/>
          <p:nvPr/>
        </p:nvSpPr>
        <p:spPr>
          <a:xfrm>
            <a:off x="346229" y="393818"/>
            <a:ext cx="1453718" cy="2462213"/>
          </a:xfrm>
          <a:prstGeom prst="rect">
            <a:avLst/>
          </a:prstGeom>
          <a:noFill/>
        </p:spPr>
        <p:txBody>
          <a:bodyPr wrap="square" rtlCol="0">
            <a:spAutoFit/>
          </a:bodyPr>
          <a:lstStyle/>
          <a:p>
            <a:r>
              <a:rPr lang="en-GB" sz="1400" dirty="0"/>
              <a:t>Amphibians include frogs, toads and newts. They have a smooth moist skin and are cold blooded. They lay soft jelly-like eggs and can live on land and in the water.</a:t>
            </a:r>
          </a:p>
        </p:txBody>
      </p:sp>
      <p:grpSp>
        <p:nvGrpSpPr>
          <p:cNvPr id="25" name="Group 24">
            <a:extLst>
              <a:ext uri="{FF2B5EF4-FFF2-40B4-BE49-F238E27FC236}">
                <a16:creationId xmlns:a16="http://schemas.microsoft.com/office/drawing/2014/main" id="{9CDA7BD9-485A-4E50-9BE5-CDCB29DCC649}"/>
              </a:ext>
            </a:extLst>
          </p:cNvPr>
          <p:cNvGrpSpPr/>
          <p:nvPr/>
        </p:nvGrpSpPr>
        <p:grpSpPr>
          <a:xfrm>
            <a:off x="257452" y="328473"/>
            <a:ext cx="1544715" cy="2548480"/>
            <a:chOff x="257452" y="328474"/>
            <a:chExt cx="1544715" cy="2423604"/>
          </a:xfrm>
        </p:grpSpPr>
        <p:sp>
          <p:nvSpPr>
            <p:cNvPr id="26" name="Speech Bubble: Rectangle with Corners Rounded 25">
              <a:extLst>
                <a:ext uri="{FF2B5EF4-FFF2-40B4-BE49-F238E27FC236}">
                  <a16:creationId xmlns:a16="http://schemas.microsoft.com/office/drawing/2014/main" id="{E2ADF750-B0C9-490C-A789-87B7B92D30E8}"/>
                </a:ext>
              </a:extLst>
            </p:cNvPr>
            <p:cNvSpPr/>
            <p:nvPr/>
          </p:nvSpPr>
          <p:spPr>
            <a:xfrm>
              <a:off x="257452" y="328474"/>
              <a:ext cx="1544715" cy="2423604"/>
            </a:xfrm>
            <a:prstGeom prst="wedgeRoundRectCallout">
              <a:avLst>
                <a:gd name="adj1" fmla="val 48132"/>
                <a:gd name="adj2" fmla="val 71658"/>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CD806011-4143-4E15-806A-C24211AA6278}"/>
                </a:ext>
              </a:extLst>
            </p:cNvPr>
            <p:cNvSpPr txBox="1"/>
            <p:nvPr/>
          </p:nvSpPr>
          <p:spPr>
            <a:xfrm>
              <a:off x="346229" y="390617"/>
              <a:ext cx="1453718" cy="2341564"/>
            </a:xfrm>
            <a:prstGeom prst="rect">
              <a:avLst/>
            </a:prstGeom>
            <a:noFill/>
          </p:spPr>
          <p:txBody>
            <a:bodyPr wrap="square" rtlCol="0">
              <a:spAutoFit/>
            </a:bodyPr>
            <a:lstStyle/>
            <a:p>
              <a:r>
                <a:rPr lang="en-GB" sz="1400" dirty="0"/>
                <a:t>Amphibians include frogs, toads and newts. They have a smooth moist skin and are cold blooded. They lay soft jelly-like eggs and can live on land and in the water.</a:t>
              </a:r>
            </a:p>
          </p:txBody>
        </p:sp>
      </p:grpSp>
      <p:pic>
        <p:nvPicPr>
          <p:cNvPr id="28" name="Picture 27" descr="A close up of text on a white background&#10;&#10;Description automatically generated">
            <a:extLst>
              <a:ext uri="{FF2B5EF4-FFF2-40B4-BE49-F238E27FC236}">
                <a16:creationId xmlns:a16="http://schemas.microsoft.com/office/drawing/2014/main" id="{0D5C789F-8C81-4D5B-9BE5-A773095C09E2}"/>
              </a:ext>
            </a:extLst>
          </p:cNvPr>
          <p:cNvPicPr>
            <a:picLocks noChangeAspect="1"/>
          </p:cNvPicPr>
          <p:nvPr/>
        </p:nvPicPr>
        <p:blipFill rotWithShape="1">
          <a:blip r:embed="rId4">
            <a:extLst>
              <a:ext uri="{28A0092B-C50C-407E-A947-70E740481C1C}">
                <a14:useLocalDpi xmlns:a14="http://schemas.microsoft.com/office/drawing/2010/main" val="0"/>
              </a:ext>
            </a:extLst>
          </a:blip>
          <a:srcRect t="866" b="1260"/>
          <a:stretch/>
        </p:blipFill>
        <p:spPr>
          <a:xfrm>
            <a:off x="2922066" y="1285041"/>
            <a:ext cx="5452782" cy="5344358"/>
          </a:xfrm>
          <a:prstGeom prst="rect">
            <a:avLst/>
          </a:prstGeom>
        </p:spPr>
      </p:pic>
      <p:grpSp>
        <p:nvGrpSpPr>
          <p:cNvPr id="29" name="Group 28">
            <a:extLst>
              <a:ext uri="{FF2B5EF4-FFF2-40B4-BE49-F238E27FC236}">
                <a16:creationId xmlns:a16="http://schemas.microsoft.com/office/drawing/2014/main" id="{14BCFB54-B6E2-46EF-B653-EC915152F1FD}"/>
              </a:ext>
            </a:extLst>
          </p:cNvPr>
          <p:cNvGrpSpPr/>
          <p:nvPr/>
        </p:nvGrpSpPr>
        <p:grpSpPr>
          <a:xfrm>
            <a:off x="257451" y="3384370"/>
            <a:ext cx="1544715" cy="2749245"/>
            <a:chOff x="257452" y="328474"/>
            <a:chExt cx="1544715" cy="2423604"/>
          </a:xfrm>
        </p:grpSpPr>
        <p:sp>
          <p:nvSpPr>
            <p:cNvPr id="30" name="Speech Bubble: Rectangle with Corners Rounded 29">
              <a:extLst>
                <a:ext uri="{FF2B5EF4-FFF2-40B4-BE49-F238E27FC236}">
                  <a16:creationId xmlns:a16="http://schemas.microsoft.com/office/drawing/2014/main" id="{548B3183-0402-4734-8A96-A0481562660D}"/>
                </a:ext>
              </a:extLst>
            </p:cNvPr>
            <p:cNvSpPr/>
            <p:nvPr/>
          </p:nvSpPr>
          <p:spPr>
            <a:xfrm>
              <a:off x="257452" y="328474"/>
              <a:ext cx="1544715" cy="2423604"/>
            </a:xfrm>
            <a:prstGeom prst="wedgeRoundRectCallout">
              <a:avLst>
                <a:gd name="adj1" fmla="val 48132"/>
                <a:gd name="adj2" fmla="val 71658"/>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41421E7A-98C6-4FE5-A6B9-A7E146E15F46}"/>
                </a:ext>
              </a:extLst>
            </p:cNvPr>
            <p:cNvSpPr txBox="1"/>
            <p:nvPr/>
          </p:nvSpPr>
          <p:spPr>
            <a:xfrm>
              <a:off x="346229" y="390617"/>
              <a:ext cx="1453719" cy="2360494"/>
            </a:xfrm>
            <a:prstGeom prst="rect">
              <a:avLst/>
            </a:prstGeom>
            <a:noFill/>
          </p:spPr>
          <p:txBody>
            <a:bodyPr wrap="square" rtlCol="0">
              <a:spAutoFit/>
            </a:bodyPr>
            <a:lstStyle/>
            <a:p>
              <a:r>
                <a:rPr lang="en-GB" sz="1400" dirty="0"/>
                <a:t>Mammals have fur or hair and are warm blooded. They give birth to live young and provide milk. Some live in water but need to breathe air, like whales and dolphins.</a:t>
              </a:r>
            </a:p>
          </p:txBody>
        </p:sp>
      </p:grpSp>
      <p:grpSp>
        <p:nvGrpSpPr>
          <p:cNvPr id="32" name="Group 31">
            <a:extLst>
              <a:ext uri="{FF2B5EF4-FFF2-40B4-BE49-F238E27FC236}">
                <a16:creationId xmlns:a16="http://schemas.microsoft.com/office/drawing/2014/main" id="{B91B48C2-FDBF-46EE-9A61-996F66299127}"/>
              </a:ext>
            </a:extLst>
          </p:cNvPr>
          <p:cNvGrpSpPr/>
          <p:nvPr/>
        </p:nvGrpSpPr>
        <p:grpSpPr>
          <a:xfrm>
            <a:off x="9970462" y="229139"/>
            <a:ext cx="1544715" cy="1855433"/>
            <a:chOff x="257452" y="328474"/>
            <a:chExt cx="1544715" cy="2423604"/>
          </a:xfrm>
        </p:grpSpPr>
        <p:sp>
          <p:nvSpPr>
            <p:cNvPr id="33" name="Speech Bubble: Rectangle with Corners Rounded 32">
              <a:extLst>
                <a:ext uri="{FF2B5EF4-FFF2-40B4-BE49-F238E27FC236}">
                  <a16:creationId xmlns:a16="http://schemas.microsoft.com/office/drawing/2014/main" id="{2B87FE80-3962-4153-A6E0-E6449E3899BB}"/>
                </a:ext>
              </a:extLst>
            </p:cNvPr>
            <p:cNvSpPr/>
            <p:nvPr/>
          </p:nvSpPr>
          <p:spPr>
            <a:xfrm>
              <a:off x="257452" y="328474"/>
              <a:ext cx="1544715" cy="2423604"/>
            </a:xfrm>
            <a:prstGeom prst="wedgeRoundRectCallout">
              <a:avLst>
                <a:gd name="adj1" fmla="val -45546"/>
                <a:gd name="adj2" fmla="val 73123"/>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15A4D501-3C82-48E1-8002-DE94E40C64C4}"/>
                </a:ext>
              </a:extLst>
            </p:cNvPr>
            <p:cNvSpPr txBox="1"/>
            <p:nvPr/>
          </p:nvSpPr>
          <p:spPr>
            <a:xfrm>
              <a:off x="346227" y="402231"/>
              <a:ext cx="1367161" cy="1815882"/>
            </a:xfrm>
            <a:prstGeom prst="rect">
              <a:avLst/>
            </a:prstGeom>
            <a:noFill/>
          </p:spPr>
          <p:txBody>
            <a:bodyPr wrap="square" rtlCol="0">
              <a:spAutoFit/>
            </a:bodyPr>
            <a:lstStyle/>
            <a:p>
              <a:r>
                <a:rPr lang="en-GB" sz="1400" dirty="0"/>
                <a:t>Fish have scales and fins. They are cold blooded and lay eggs. They live in water and breathe using gills. </a:t>
              </a:r>
            </a:p>
          </p:txBody>
        </p:sp>
      </p:grpSp>
      <p:grpSp>
        <p:nvGrpSpPr>
          <p:cNvPr id="35" name="Group 34">
            <a:extLst>
              <a:ext uri="{FF2B5EF4-FFF2-40B4-BE49-F238E27FC236}">
                <a16:creationId xmlns:a16="http://schemas.microsoft.com/office/drawing/2014/main" id="{5C6AD360-391A-4E74-9CC5-15BA1F917B52}"/>
              </a:ext>
            </a:extLst>
          </p:cNvPr>
          <p:cNvGrpSpPr/>
          <p:nvPr/>
        </p:nvGrpSpPr>
        <p:grpSpPr>
          <a:xfrm>
            <a:off x="10059237" y="2531330"/>
            <a:ext cx="1544715" cy="1481491"/>
            <a:chOff x="257452" y="328474"/>
            <a:chExt cx="1544715" cy="2423604"/>
          </a:xfrm>
        </p:grpSpPr>
        <p:sp>
          <p:nvSpPr>
            <p:cNvPr id="36" name="Speech Bubble: Rectangle with Corners Rounded 35">
              <a:extLst>
                <a:ext uri="{FF2B5EF4-FFF2-40B4-BE49-F238E27FC236}">
                  <a16:creationId xmlns:a16="http://schemas.microsoft.com/office/drawing/2014/main" id="{0EDD58FB-1783-4F34-B197-73C36A172C77}"/>
                </a:ext>
              </a:extLst>
            </p:cNvPr>
            <p:cNvSpPr/>
            <p:nvPr/>
          </p:nvSpPr>
          <p:spPr>
            <a:xfrm>
              <a:off x="257452" y="328474"/>
              <a:ext cx="1544715" cy="2423604"/>
            </a:xfrm>
            <a:prstGeom prst="wedgeRoundRectCallout">
              <a:avLst>
                <a:gd name="adj1" fmla="val -45546"/>
                <a:gd name="adj2" fmla="val 73123"/>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87B062DA-4398-4ACC-B7B0-A4FF8896B99C}"/>
                </a:ext>
              </a:extLst>
            </p:cNvPr>
            <p:cNvSpPr txBox="1"/>
            <p:nvPr/>
          </p:nvSpPr>
          <p:spPr>
            <a:xfrm>
              <a:off x="346229" y="390617"/>
              <a:ext cx="1367161" cy="1809108"/>
            </a:xfrm>
            <a:prstGeom prst="rect">
              <a:avLst/>
            </a:prstGeom>
            <a:noFill/>
          </p:spPr>
          <p:txBody>
            <a:bodyPr wrap="square" rtlCol="0">
              <a:spAutoFit/>
            </a:bodyPr>
            <a:lstStyle/>
            <a:p>
              <a:r>
                <a:rPr lang="en-GB" sz="1400" dirty="0"/>
                <a:t>Reptiles have dry, scaly skin and are cold blooded. They usually lay leathery eggs.</a:t>
              </a:r>
            </a:p>
          </p:txBody>
        </p:sp>
      </p:grpSp>
      <p:grpSp>
        <p:nvGrpSpPr>
          <p:cNvPr id="38" name="Group 37">
            <a:extLst>
              <a:ext uri="{FF2B5EF4-FFF2-40B4-BE49-F238E27FC236}">
                <a16:creationId xmlns:a16="http://schemas.microsoft.com/office/drawing/2014/main" id="{0B15A17A-6B67-4C58-AEC2-7C0E2CA44FFC}"/>
              </a:ext>
            </a:extLst>
          </p:cNvPr>
          <p:cNvGrpSpPr/>
          <p:nvPr/>
        </p:nvGrpSpPr>
        <p:grpSpPr>
          <a:xfrm>
            <a:off x="10059236" y="4420521"/>
            <a:ext cx="1544715" cy="1855432"/>
            <a:chOff x="257452" y="328474"/>
            <a:chExt cx="1544715" cy="2423604"/>
          </a:xfrm>
        </p:grpSpPr>
        <p:sp>
          <p:nvSpPr>
            <p:cNvPr id="39" name="Speech Bubble: Rectangle with Corners Rounded 38">
              <a:extLst>
                <a:ext uri="{FF2B5EF4-FFF2-40B4-BE49-F238E27FC236}">
                  <a16:creationId xmlns:a16="http://schemas.microsoft.com/office/drawing/2014/main" id="{0040C618-8E16-42F9-9225-0FBEA2B9DD21}"/>
                </a:ext>
              </a:extLst>
            </p:cNvPr>
            <p:cNvSpPr/>
            <p:nvPr/>
          </p:nvSpPr>
          <p:spPr>
            <a:xfrm>
              <a:off x="257452" y="328474"/>
              <a:ext cx="1544715" cy="2423604"/>
            </a:xfrm>
            <a:prstGeom prst="wedgeRoundRectCallout">
              <a:avLst>
                <a:gd name="adj1" fmla="val -45546"/>
                <a:gd name="adj2" fmla="val 73123"/>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BF8458CD-925D-4FBB-BA07-1BFA1ECEED59}"/>
                </a:ext>
              </a:extLst>
            </p:cNvPr>
            <p:cNvSpPr txBox="1"/>
            <p:nvPr/>
          </p:nvSpPr>
          <p:spPr>
            <a:xfrm>
              <a:off x="346229" y="390618"/>
              <a:ext cx="1455938" cy="2282935"/>
            </a:xfrm>
            <a:prstGeom prst="rect">
              <a:avLst/>
            </a:prstGeom>
            <a:noFill/>
          </p:spPr>
          <p:txBody>
            <a:bodyPr wrap="square" rtlCol="0">
              <a:spAutoFit/>
            </a:bodyPr>
            <a:lstStyle/>
            <a:p>
              <a:r>
                <a:rPr lang="en-GB" sz="1400" dirty="0"/>
                <a:t>Birds have feathers and are warm blooded. They lay eggs with hard shells. Birds have wings, but some do not fly.</a:t>
              </a:r>
            </a:p>
          </p:txBody>
        </p:sp>
      </p:grpSp>
    </p:spTree>
    <p:extLst>
      <p:ext uri="{BB962C8B-B14F-4D97-AF65-F5344CB8AC3E}">
        <p14:creationId xmlns:p14="http://schemas.microsoft.com/office/powerpoint/2010/main" val="289304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5e4c87-8aad-4424-8d13-4e1a0ac8f772">
      <Terms xmlns="http://schemas.microsoft.com/office/infopath/2007/PartnerControls"/>
    </lcf76f155ced4ddcb4097134ff3c332f>
    <TaxCatchAll xmlns="a06a9706-ad8f-4101-9ff4-bb1986540c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A16988A4411D43993AF1AD54B21A42" ma:contentTypeVersion="18" ma:contentTypeDescription="Create a new document." ma:contentTypeScope="" ma:versionID="7d3cd43ba70f36fa3c37690c706d8f06">
  <xsd:schema xmlns:xsd="http://www.w3.org/2001/XMLSchema" xmlns:xs="http://www.w3.org/2001/XMLSchema" xmlns:p="http://schemas.microsoft.com/office/2006/metadata/properties" xmlns:ns2="595e4c87-8aad-4424-8d13-4e1a0ac8f772" xmlns:ns3="a06a9706-ad8f-4101-9ff4-bb1986540cca" targetNamespace="http://schemas.microsoft.com/office/2006/metadata/properties" ma:root="true" ma:fieldsID="98fd641a8cfad8eba1586fc43b07f76d" ns2:_="" ns3:_="">
    <xsd:import namespace="595e4c87-8aad-4424-8d13-4e1a0ac8f772"/>
    <xsd:import namespace="a06a9706-ad8f-4101-9ff4-bb1986540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4c87-8aad-4424-8d13-4e1a0ac8f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860b5a-276f-4e20-a60a-049ecf2d2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a9706-ad8f-4101-9ff4-bb1986540c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8a0f90-a25b-428a-ba85-bf7ee30a594a}" ma:internalName="TaxCatchAll" ma:showField="CatchAllData" ma:web="a06a9706-ad8f-4101-9ff4-bb1986540c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97B64-45E2-443B-B583-1E31A8C59F68}">
  <ds:schemaRefs>
    <ds:schemaRef ds:uri="http://schemas.microsoft.com/sharepoint/v3/contenttype/forms"/>
  </ds:schemaRefs>
</ds:datastoreItem>
</file>

<file path=customXml/itemProps2.xml><?xml version="1.0" encoding="utf-8"?>
<ds:datastoreItem xmlns:ds="http://schemas.openxmlformats.org/officeDocument/2006/customXml" ds:itemID="{89562C40-ACB1-464D-9655-61DD85FFCC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FEBBC4-960E-4A43-944A-78FF03A41A4E}"/>
</file>

<file path=docProps/app.xml><?xml version="1.0" encoding="utf-8"?>
<Properties xmlns="http://schemas.openxmlformats.org/officeDocument/2006/extended-properties" xmlns:vt="http://schemas.openxmlformats.org/officeDocument/2006/docPropsVTypes">
  <TotalTime>2434</TotalTime>
  <Words>1071</Words>
  <Application>Microsoft Office PowerPoint</Application>
  <PresentationFormat>Widescreen</PresentationFormat>
  <Paragraphs>145</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Wood</dc:creator>
  <cp:lastModifiedBy>Alistair Strayton</cp:lastModifiedBy>
  <cp:revision>3</cp:revision>
  <cp:lastPrinted>2020-03-30T12:33:38Z</cp:lastPrinted>
  <dcterms:created xsi:type="dcterms:W3CDTF">2020-03-28T09:27:35Z</dcterms:created>
  <dcterms:modified xsi:type="dcterms:W3CDTF">2020-04-18T15:27:53Z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